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sldIdLst>
    <p:sldId id="257" r:id="rId2"/>
  </p:sldIdLst>
  <p:sldSz cx="9144000" cy="6858000" type="screen4x3"/>
  <p:notesSz cx="9866313" cy="14298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714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8000" y="0"/>
            <a:ext cx="4276725" cy="714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654F0-AB4B-4211-9C43-3BC91D2CB033}" type="datetimeFigureOut">
              <a:rPr lang="en-MY" smtClean="0"/>
              <a:t>30/1/2018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60488" y="1073150"/>
            <a:ext cx="7145337" cy="5360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425" y="6791325"/>
            <a:ext cx="7893050" cy="64341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581063"/>
            <a:ext cx="4275138" cy="714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8000" y="13581063"/>
            <a:ext cx="4276725" cy="714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746DA-6C26-4A93-A0AF-B2124FDED0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3627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9ACBCE2-E5CB-4059-A902-C21C049E05E5}" type="datetimeFigureOut">
              <a:rPr lang="en-MY" smtClean="0"/>
              <a:t>30/1/2018</a:t>
            </a:fld>
            <a:endParaRPr lang="en-MY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31856CC-81E1-48D0-BD3E-7C7469FCE890}" type="slidenum">
              <a:rPr lang="en-MY" smtClean="0"/>
              <a:t>‹#›</a:t>
            </a:fld>
            <a:endParaRPr lang="en-MY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8" name="Picture 5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173" y="620688"/>
            <a:ext cx="803875" cy="884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6" name="Picture 48" descr="Timbal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9457" y="2069154"/>
            <a:ext cx="792088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AutoShape 49"/>
          <p:cNvSpPr>
            <a:spLocks noChangeShapeType="1"/>
          </p:cNvSpPr>
          <p:nvPr/>
        </p:nvSpPr>
        <p:spPr bwMode="auto">
          <a:xfrm>
            <a:off x="4565501" y="1844824"/>
            <a:ext cx="0" cy="2032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sp>
        <p:nvSpPr>
          <p:cNvPr id="42" name="AutoShape 47"/>
          <p:cNvSpPr>
            <a:spLocks noChangeShapeType="1"/>
          </p:cNvSpPr>
          <p:nvPr/>
        </p:nvSpPr>
        <p:spPr bwMode="auto">
          <a:xfrm>
            <a:off x="4577898" y="3212976"/>
            <a:ext cx="0" cy="22383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sp>
        <p:nvSpPr>
          <p:cNvPr id="51" name="Rectangle 51"/>
          <p:cNvSpPr>
            <a:spLocks noChangeArrowheads="1"/>
          </p:cNvSpPr>
          <p:nvPr/>
        </p:nvSpPr>
        <p:spPr bwMode="auto">
          <a:xfrm>
            <a:off x="225397" y="76945"/>
            <a:ext cx="86512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s-MY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CARTA ORGANISASI JABATAN PENGURUSAN </a:t>
            </a:r>
            <a:r>
              <a:rPr lang="ms-MY" altLang="en-US" sz="1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DAN KEPIMPINAN PENDIDIKAN</a:t>
            </a:r>
            <a:r>
              <a:rPr kumimoji="0" lang="ms-MY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(JPKP)</a:t>
            </a:r>
            <a:br>
              <a:rPr kumimoji="0" lang="ms-MY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ms-MY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IAB CAWANGAN GENTING HIGHLANDS</a:t>
            </a:r>
            <a:endParaRPr kumimoji="0" lang="ms-MY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52"/>
          <p:cNvSpPr>
            <a:spLocks noChangeArrowheads="1"/>
          </p:cNvSpPr>
          <p:nvPr/>
        </p:nvSpPr>
        <p:spPr bwMode="auto">
          <a:xfrm>
            <a:off x="2555776" y="1352381"/>
            <a:ext cx="402065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PENGARAH INSTITUT AMINUDDIN BAKI CAW. GENTING HIGHLANDS (DG54)</a:t>
            </a:r>
            <a:r>
              <a:rPr lang="en-US" altLang="en-US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lang="en-US" altLang="en-US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HAJI </a:t>
            </a:r>
            <a:r>
              <a:rPr lang="en-US" altLang="en-US" sz="800" b="1" dirty="0">
                <a:latin typeface="Arial" pitchFamily="34" charset="0"/>
                <a:ea typeface="Calibri" pitchFamily="34" charset="0"/>
                <a:cs typeface="Arial" pitchFamily="34" charset="0"/>
              </a:rPr>
              <a:t>ABD RAZAK BIN MANAF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55"/>
          <p:cNvSpPr>
            <a:spLocks noChangeArrowheads="1"/>
          </p:cNvSpPr>
          <p:nvPr/>
        </p:nvSpPr>
        <p:spPr bwMode="auto">
          <a:xfrm>
            <a:off x="3497313" y="2938046"/>
            <a:ext cx="216116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800" b="1" dirty="0">
                <a:latin typeface="Arial" pitchFamily="34" charset="0"/>
                <a:ea typeface="Calibri" pitchFamily="34" charset="0"/>
                <a:cs typeface="Arial" pitchFamily="34" charset="0"/>
              </a:rPr>
              <a:t>TIMBALAN PENGARAH IABCGH (DG52) </a:t>
            </a:r>
            <a:endParaRPr lang="en-US" altLang="en-US" sz="800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DR. FARIDAH BINTI YAKOB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Rectangle 56"/>
          <p:cNvSpPr>
            <a:spLocks noChangeArrowheads="1"/>
          </p:cNvSpPr>
          <p:nvPr/>
        </p:nvSpPr>
        <p:spPr bwMode="auto">
          <a:xfrm>
            <a:off x="2428627" y="4242574"/>
            <a:ext cx="428675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KETUA JABATAN </a:t>
            </a:r>
            <a:r>
              <a:rPr kumimoji="0" lang="en-US" altLang="en-US" sz="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JABATAN</a:t>
            </a:r>
            <a:r>
              <a:rPr kumimoji="0" lang="en-US" alt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PENGURUSAN </a:t>
            </a:r>
            <a:r>
              <a:rPr lang="en-US" altLang="en-US" sz="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DAN KEPIMPINAN PENDIDIKAN</a:t>
            </a:r>
            <a:r>
              <a:rPr kumimoji="0" lang="en-US" alt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(DG48)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800" b="1" dirty="0" smtClean="0">
                <a:latin typeface="Arial" pitchFamily="34" charset="0"/>
                <a:cs typeface="Arial" pitchFamily="34" charset="0"/>
              </a:rPr>
              <a:t>FARIDAH BT. MOHAMAD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Rectangle 58"/>
          <p:cNvSpPr>
            <a:spLocks noChangeArrowheads="1"/>
          </p:cNvSpPr>
          <p:nvPr/>
        </p:nvSpPr>
        <p:spPr bwMode="auto">
          <a:xfrm>
            <a:off x="-21004" y="590894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ectangle 59"/>
          <p:cNvSpPr>
            <a:spLocks noChangeArrowheads="1"/>
          </p:cNvSpPr>
          <p:nvPr/>
        </p:nvSpPr>
        <p:spPr bwMode="auto">
          <a:xfrm>
            <a:off x="0" y="69151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ectangle 60"/>
          <p:cNvSpPr>
            <a:spLocks noChangeArrowheads="1"/>
          </p:cNvSpPr>
          <p:nvPr/>
        </p:nvSpPr>
        <p:spPr bwMode="auto">
          <a:xfrm>
            <a:off x="268760" y="5490388"/>
            <a:ext cx="892899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ms-MY" altLang="en-US" sz="800" dirty="0"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ms-MY" altLang="en-US" sz="800" b="1" dirty="0"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endParaRPr lang="ms-MY" altLang="en-US" sz="8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ms-MY" altLang="en-US" sz="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    Pensyarah </a:t>
            </a:r>
            <a:r>
              <a:rPr lang="ms-MY" altLang="en-US" sz="800" b="1" dirty="0">
                <a:latin typeface="Arial" pitchFamily="34" charset="0"/>
                <a:ea typeface="Calibri" pitchFamily="34" charset="0"/>
                <a:cs typeface="Arial" pitchFamily="34" charset="0"/>
              </a:rPr>
              <a:t>Kanan (</a:t>
            </a:r>
            <a:r>
              <a:rPr lang="ms-MY" altLang="en-US" sz="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DG54)              </a:t>
            </a:r>
            <a:r>
              <a:rPr kumimoji="0" lang="ms-MY" alt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Pensyarah Kanan (DG52)            Pensyarah </a:t>
            </a:r>
            <a:r>
              <a:rPr lang="ms-MY" altLang="en-US" sz="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Kanan</a:t>
            </a:r>
            <a:r>
              <a:rPr kumimoji="0" lang="ms-MY" alt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(DG52)          Pensyarah Kanan (DG52) </a:t>
            </a:r>
            <a:r>
              <a:rPr kumimoji="0" lang="ms-MY" altLang="en-US" sz="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</a:t>
            </a:r>
            <a:r>
              <a:rPr kumimoji="0" lang="ms-MY" alt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</a:t>
            </a:r>
            <a:r>
              <a:rPr lang="ms-MY" altLang="en-US" sz="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Pensyarah </a:t>
            </a:r>
            <a:r>
              <a:rPr lang="ms-MY" altLang="en-US" sz="800" b="1" dirty="0">
                <a:latin typeface="Arial" pitchFamily="34" charset="0"/>
                <a:ea typeface="Calibri" pitchFamily="34" charset="0"/>
                <a:cs typeface="Arial" pitchFamily="34" charset="0"/>
              </a:rPr>
              <a:t>Kanan (</a:t>
            </a:r>
            <a:r>
              <a:rPr lang="ms-MY" altLang="en-US" sz="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DG48)        </a:t>
            </a:r>
            <a:r>
              <a:rPr kumimoji="0" lang="ms-MY" alt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lang="ms-MY" altLang="en-US" sz="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ms-MY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61" name="Rectangle 61"/>
          <p:cNvSpPr>
            <a:spLocks noChangeArrowheads="1"/>
          </p:cNvSpPr>
          <p:nvPr/>
        </p:nvSpPr>
        <p:spPr bwMode="auto">
          <a:xfrm>
            <a:off x="450096" y="5884797"/>
            <a:ext cx="896266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ABDULLAH B. SEMAN                    RUSLI B. WAHAB</a:t>
            </a:r>
            <a:r>
              <a:rPr kumimoji="0" lang="en-US" altLang="en-US" sz="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SITI ARIJA BT. ABD. RAHMAN         YUSNIDA BT. YUSOFF     </a:t>
            </a:r>
            <a:r>
              <a:rPr lang="en-US" altLang="en-US" sz="800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altLang="en-US" sz="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        </a:t>
            </a:r>
            <a:endParaRPr kumimoji="0" lang="ms-MY" alt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62" name="Rectangle 62"/>
          <p:cNvSpPr>
            <a:spLocks noChangeArrowheads="1"/>
          </p:cNvSpPr>
          <p:nvPr/>
        </p:nvSpPr>
        <p:spPr bwMode="auto">
          <a:xfrm>
            <a:off x="0" y="91535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s-MY" altLang="en-US" sz="7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</a:t>
            </a:r>
            <a:endParaRPr kumimoji="0" lang="ms-MY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s-MY" altLang="en-US" sz="7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                             </a:t>
            </a:r>
            <a:endParaRPr kumimoji="0" lang="ms-MY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Rectangle 63"/>
          <p:cNvSpPr>
            <a:spLocks noChangeArrowheads="1"/>
          </p:cNvSpPr>
          <p:nvPr/>
        </p:nvSpPr>
        <p:spPr bwMode="auto">
          <a:xfrm>
            <a:off x="0" y="104870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s-MY" altLang="en-US" sz="7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          </a:t>
            </a:r>
            <a:endParaRPr kumimoji="0" lang="ms-MY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043608" y="4569176"/>
            <a:ext cx="6575825" cy="27160"/>
          </a:xfrm>
          <a:prstGeom prst="curvedConnector3">
            <a:avLst>
              <a:gd name="adj1" fmla="val 50000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AutoShape 44"/>
          <p:cNvSpPr>
            <a:spLocks noChangeShapeType="1"/>
          </p:cNvSpPr>
          <p:nvPr/>
        </p:nvSpPr>
        <p:spPr bwMode="auto">
          <a:xfrm>
            <a:off x="1043608" y="4596336"/>
            <a:ext cx="0" cy="16986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pic>
        <p:nvPicPr>
          <p:cNvPr id="2094" name="Picture 46" descr="Photo: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7117" y="3442802"/>
            <a:ext cx="787238" cy="834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2" descr="D:\EKSA IABCGH 2017\Bengkel ESKA BTPN Marang 23-27.2.2015\staf IAB\Abdullah Seman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383" y="4765910"/>
            <a:ext cx="819300" cy="963796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Picture 34" descr="D:\EKSA IABCGH 2017\Bengkel ESKA BTPN Marang 23-27.2.2015\staf IAB\Faridah Mohamad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135" y="3442802"/>
            <a:ext cx="783220" cy="8431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35" descr="D:\EKSA IABCGH 2017\Bengkel ESKA BTPN Marang 23-27.2.2015\staf IAB\Siti Arija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029" y="4795813"/>
            <a:ext cx="818706" cy="9117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Picture 36" descr="D:\EKSA IABCGH 2017\Bengkel ESKA BTPN Marang 23-27.2.2015\staf IAB\Yusnida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148" y="4792000"/>
            <a:ext cx="797618" cy="90116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AutoShape 44"/>
          <p:cNvSpPr>
            <a:spLocks noChangeShapeType="1"/>
          </p:cNvSpPr>
          <p:nvPr/>
        </p:nvSpPr>
        <p:spPr bwMode="auto">
          <a:xfrm>
            <a:off x="2903045" y="4581128"/>
            <a:ext cx="0" cy="16986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sp>
        <p:nvSpPr>
          <p:cNvPr id="45" name="AutoShape 44"/>
          <p:cNvSpPr>
            <a:spLocks noChangeShapeType="1"/>
          </p:cNvSpPr>
          <p:nvPr/>
        </p:nvSpPr>
        <p:spPr bwMode="auto">
          <a:xfrm>
            <a:off x="4454382" y="4581128"/>
            <a:ext cx="0" cy="16986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sp>
        <p:nvSpPr>
          <p:cNvPr id="46" name="AutoShape 44"/>
          <p:cNvSpPr>
            <a:spLocks noChangeShapeType="1"/>
          </p:cNvSpPr>
          <p:nvPr/>
        </p:nvSpPr>
        <p:spPr bwMode="auto">
          <a:xfrm>
            <a:off x="6006957" y="4625446"/>
            <a:ext cx="0" cy="16986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sp>
        <p:nvSpPr>
          <p:cNvPr id="47" name="AutoShape 44"/>
          <p:cNvSpPr>
            <a:spLocks noChangeShapeType="1"/>
          </p:cNvSpPr>
          <p:nvPr/>
        </p:nvSpPr>
        <p:spPr bwMode="auto">
          <a:xfrm>
            <a:off x="7619433" y="4596905"/>
            <a:ext cx="0" cy="16986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pic>
        <p:nvPicPr>
          <p:cNvPr id="53" name="Picture 52" descr="C:\Users\User\Downloads\RUSLI.jp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475" y="4781162"/>
            <a:ext cx="795141" cy="97111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236296" y="4790918"/>
            <a:ext cx="792088" cy="902248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6254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</TotalTime>
  <Words>103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Franklin Gothic Book</vt:lpstr>
      <vt:lpstr>Franklin Gothic Medium</vt:lpstr>
      <vt:lpstr>Wingdings 2</vt:lpstr>
      <vt:lpstr>Trek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Aziyah IAB</dc:creator>
  <cp:lastModifiedBy>HP</cp:lastModifiedBy>
  <cp:revision>40</cp:revision>
  <cp:lastPrinted>2017-02-16T02:04:03Z</cp:lastPrinted>
  <dcterms:created xsi:type="dcterms:W3CDTF">2016-12-06T01:19:50Z</dcterms:created>
  <dcterms:modified xsi:type="dcterms:W3CDTF">2018-01-30T00:41:47Z</dcterms:modified>
</cp:coreProperties>
</file>