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2" autoAdjust="0"/>
  </p:normalViewPr>
  <p:slideViewPr>
    <p:cSldViewPr>
      <p:cViewPr>
        <p:scale>
          <a:sx n="100" d="100"/>
          <a:sy n="100" d="100"/>
        </p:scale>
        <p:origin x="-702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1588"/>
            <a:ext cx="6400800" cy="1217612"/>
          </a:xfrm>
        </p:spPr>
        <p:txBody>
          <a:bodyPr/>
          <a:lstStyle>
            <a:lvl1pPr marL="0" indent="0" algn="ctr">
              <a:buFontTx/>
              <a:buNone/>
              <a:defRPr sz="3000"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xmlns="" val="375073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619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469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079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47679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444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522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606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5734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1729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7758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xmlns="" val="230067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Microsoft YaHei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219687" y="4154159"/>
            <a:ext cx="3043354" cy="4266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Setiausaha</a:t>
            </a:r>
          </a:p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ASLIZAR BINTI ABDUL MAJID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8438253" y="4708686"/>
            <a:ext cx="0" cy="278349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29024" y="2176038"/>
            <a:ext cx="3886200" cy="600164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Ketua Zon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MARDIANA BINTI JAMALUDIN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>
              <a:defRPr/>
            </a:pPr>
            <a:endParaRPr lang="ms-MY" sz="11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7360" y="3607487"/>
            <a:ext cx="4388802" cy="4266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Penolong Ketua Zon </a:t>
            </a:r>
          </a:p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MUHAMMAD FAZREEN BIN AZMUDDIN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595370" y="4030006"/>
            <a:ext cx="0" cy="67497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236" name="AutoShape 14" descr="Nor Kamsiah Jaapar's profile photo"/>
          <p:cNvSpPr>
            <a:spLocks noChangeAspect="1" noChangeArrowheads="1"/>
          </p:cNvSpPr>
          <p:nvPr/>
        </p:nvSpPr>
        <p:spPr bwMode="auto">
          <a:xfrm>
            <a:off x="155576" y="-144461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59" tIns="43630" rIns="87259" bIns="43630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>
                <a:solidFill>
                  <a:schemeClr val="tx2"/>
                </a:solidFill>
                <a:latin typeface="Franklin Gothic Medium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32D2E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Franklin Gothic Medium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AA33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Franklin Gothic Medium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ms-MY" altLang="en-US" sz="17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37" name="AutoShape 18" descr="Nor Kamsiah Jaapar's profile photo"/>
          <p:cNvSpPr>
            <a:spLocks noChangeAspect="1" noChangeArrowheads="1"/>
          </p:cNvSpPr>
          <p:nvPr/>
        </p:nvSpPr>
        <p:spPr bwMode="auto">
          <a:xfrm>
            <a:off x="307976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59" tIns="43630" rIns="87259" bIns="43630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>
                <a:solidFill>
                  <a:schemeClr val="tx2"/>
                </a:solidFill>
                <a:latin typeface="Franklin Gothic Medium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32D2E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Franklin Gothic Medium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AA33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Franklin Gothic Medium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ms-MY" altLang="en-US" sz="17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38" name="AutoShape 20" descr="Nor Kamsiah Jaapar's profile photo"/>
          <p:cNvSpPr>
            <a:spLocks noChangeAspect="1" noChangeArrowheads="1"/>
          </p:cNvSpPr>
          <p:nvPr/>
        </p:nvSpPr>
        <p:spPr bwMode="auto">
          <a:xfrm>
            <a:off x="460376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59" tIns="43630" rIns="87259" bIns="43630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>
                <a:solidFill>
                  <a:schemeClr val="tx2"/>
                </a:solidFill>
                <a:latin typeface="Franklin Gothic Medium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32D2E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Franklin Gothic Medium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AA33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Franklin Gothic Medium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75A8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ms-MY" altLang="en-US" sz="17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169313"/>
            <a:ext cx="8382000" cy="5524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ms-MY" sz="2200" dirty="0">
                <a:solidFill>
                  <a:schemeClr val="accent4">
                    <a:lumMod val="50000"/>
                  </a:schemeClr>
                </a:solidFill>
                <a:latin typeface="Cooper Black" panose="0208090404030B020404" pitchFamily="18" charset="0"/>
                <a:cs typeface="Arial" pitchFamily="34" charset="0"/>
              </a:rPr>
              <a:t>CARTA </a:t>
            </a:r>
            <a:r>
              <a:rPr lang="ms-MY" sz="2200" dirty="0" smtClean="0">
                <a:solidFill>
                  <a:schemeClr val="accent4">
                    <a:lumMod val="50000"/>
                  </a:schemeClr>
                </a:solidFill>
                <a:latin typeface="Cooper Black" panose="0208090404030B020404" pitchFamily="18" charset="0"/>
                <a:cs typeface="Arial" pitchFamily="34" charset="0"/>
              </a:rPr>
              <a:t>ORGANISASI  EKSA</a:t>
            </a:r>
            <a:r>
              <a:rPr lang="ms-MY" sz="2300" dirty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ms-MY" sz="2300" dirty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ms-MY" sz="1600" smtClean="0">
                <a:latin typeface="Cambria" panose="02040503050406030204" pitchFamily="18" charset="0"/>
                <a:cs typeface="Arial" pitchFamily="34" charset="0"/>
              </a:rPr>
              <a:t>ZON KARISMATIK</a:t>
            </a:r>
            <a:endParaRPr lang="ms-MY" sz="1600" dirty="0">
              <a:latin typeface="Cambria" panose="020405030504060302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5874" y="5921277"/>
            <a:ext cx="1338604" cy="25738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Sub Zon Petadbiran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765176" y="4704977"/>
            <a:ext cx="7673077" cy="16538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1" name="Picture 40" descr="C:\Users\IAB_User\AppData\Local\Microsoft\Windows\Temporary Internet Files\Content.Word\Mardian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8839" y="1206774"/>
            <a:ext cx="969264" cy="969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2" name="Picture 41" descr="C:\Users\IAB_User\AppData\Local\Microsoft\Windows\Temporary Internet Files\Content.Word\Muhd Fazree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8839" y="2636911"/>
            <a:ext cx="969264" cy="9705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3" name="Picture 42" descr="C:\Users\IAB_User\AppData\Local\Microsoft\Windows\Temporary Internet Files\Content.Word\Asliza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56732" y="3184895"/>
            <a:ext cx="969264" cy="969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4" name="Picture 43" descr="C:\Users\IAB_User\AppData\Local\Microsoft\Windows\Temporary Internet Files\Content.Word\Noor Hidayah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36977" y="4979931"/>
            <a:ext cx="969264" cy="969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6" name="Picture 45" descr="C:\Users\IAB_User\AppData\Local\Microsoft\Windows\Temporary Internet Files\Content.Word\Soffizan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38887" y="4968313"/>
            <a:ext cx="969264" cy="969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7" name="Picture 46" descr="C:\Users\IAB_User\AppData\Local\Microsoft\Windows\Temporary Internet Files\Content.Word\Abdul Muin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02430" y="4971964"/>
            <a:ext cx="969264" cy="969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8" name="Picture 47" descr="C:\Users\IAB_User\AppData\Local\Microsoft\Windows\Temporary Internet Files\Content.Word\Fairos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0544" y="4953242"/>
            <a:ext cx="969264" cy="969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0" name="Picture 49" descr="C:\Users\IAB_User\AppData\Local\Microsoft\Windows\Temporary Internet Files\Content.Word\Md Zin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85180" y="4988588"/>
            <a:ext cx="969264" cy="969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57" name="Straight Connector 56"/>
          <p:cNvCxnSpPr>
            <a:endCxn id="46" idx="0"/>
          </p:cNvCxnSpPr>
          <p:nvPr/>
        </p:nvCxnSpPr>
        <p:spPr>
          <a:xfrm>
            <a:off x="6823519" y="4708686"/>
            <a:ext cx="0" cy="259627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369812" y="4721515"/>
            <a:ext cx="0" cy="252687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843388" y="4687531"/>
            <a:ext cx="0" cy="280782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287062" y="4704977"/>
            <a:ext cx="0" cy="252687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65176" y="4708686"/>
            <a:ext cx="5130" cy="244556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3" name="Picture 62" descr="C:\Users\IAB_User\AppData\Local\Microsoft\Windows\Temporary Internet Files\Content.Word\Wan Noasne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83865" y="4987035"/>
            <a:ext cx="969264" cy="969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4" name="TextBox 63"/>
          <p:cNvSpPr txBox="1"/>
          <p:nvPr/>
        </p:nvSpPr>
        <p:spPr>
          <a:xfrm>
            <a:off x="1586136" y="5930514"/>
            <a:ext cx="1338604" cy="25738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Sub Zon Kewangan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73741" y="5942182"/>
            <a:ext cx="1792141" cy="42666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Sub Zon Pengurusan Aset </a:t>
            </a:r>
          </a:p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&amp; Stor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60050" y="5954494"/>
            <a:ext cx="1526938" cy="25738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Sub Zon Perolehan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655654" y="5957852"/>
            <a:ext cx="1488345" cy="25738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Sub Zon Pusat Sumber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049748" y="5943466"/>
            <a:ext cx="1543723" cy="25738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Sub Zon Pengurusan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7876" y="6212017"/>
            <a:ext cx="1338604" cy="42666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FAIROSE BT MD NOR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537047" y="6215241"/>
            <a:ext cx="1338604" cy="42666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ABD MUIN BIN ABDULLAH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999959" y="6241700"/>
            <a:ext cx="1543723" cy="42666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HIDAYAH BT ABD SUKOR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572124" y="6241700"/>
            <a:ext cx="1543723" cy="25738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MD. ZIN BIN OMAR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112128" y="6215241"/>
            <a:ext cx="1543723" cy="42666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SOFFIZAN BT. SHAMSUL ARIFFIN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666392" y="6200855"/>
            <a:ext cx="1543723" cy="42666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87259" tIns="43630" rIns="87259" bIns="43630">
            <a:spAutoFit/>
          </a:bodyPr>
          <a:lstStyle/>
          <a:p>
            <a:pPr algn="ctr">
              <a:defRPr/>
            </a:pPr>
            <a:r>
              <a:rPr lang="ms-MY" sz="1100" b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WAN NOASNE BT. WAN MUSTAFFA</a:t>
            </a:r>
            <a:endParaRPr lang="ms-MY" sz="11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03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71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默认设计模板</vt:lpstr>
      <vt:lpstr>CARTA ORGANISASI  EKSA ZON KARISMATIK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JABATAN LATIHAN PENTADBIRAN PEJABAT DAN PENGURUSAN KEWANGAN (JL3PKew)</dc:title>
  <dc:creator>Aziyah IAB</dc:creator>
  <cp:lastModifiedBy>IAB User</cp:lastModifiedBy>
  <cp:revision>53</cp:revision>
  <dcterms:created xsi:type="dcterms:W3CDTF">2016-04-18T03:21:53Z</dcterms:created>
  <dcterms:modified xsi:type="dcterms:W3CDTF">2018-01-26T07:51:43Z</dcterms:modified>
</cp:coreProperties>
</file>