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02" autoAdjust="0"/>
  </p:normalViewPr>
  <p:slideViewPr>
    <p:cSldViewPr>
      <p:cViewPr>
        <p:scale>
          <a:sx n="100" d="100"/>
          <a:sy n="100" d="100"/>
        </p:scale>
        <p:origin x="-702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1588"/>
            <a:ext cx="6400800" cy="1217612"/>
          </a:xfrm>
        </p:spPr>
        <p:txBody>
          <a:bodyPr/>
          <a:lstStyle>
            <a:lvl1pPr marL="0" indent="0" algn="ctr">
              <a:buFontTx/>
              <a:buNone/>
              <a:defRPr sz="3000"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xmlns="" val="3750735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6190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4699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0791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76790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4447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5227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6061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257348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817297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877587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xmlns="" val="2300670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  <a:ea typeface="Microsoft YaHei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  <a:ea typeface="Microsoft YaHei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  <a:ea typeface="Microsoft YaHei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  <a:ea typeface="Microsoft YaHei" pitchFamily="34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  <a:ea typeface="Microsoft YaHei" pitchFamily="34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  <a:ea typeface="Microsoft YaHei" pitchFamily="34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  <a:ea typeface="Microsoft YaHei" pitchFamily="34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  <a:ea typeface="Microsoft YaHei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219687" y="4154159"/>
            <a:ext cx="3043354" cy="42666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87259" tIns="43630" rIns="87259" bIns="43630">
            <a:spAutoFit/>
          </a:bodyPr>
          <a:lstStyle/>
          <a:p>
            <a:pPr algn="ctr">
              <a:defRPr/>
            </a:pPr>
            <a:r>
              <a:rPr lang="ms-MY" sz="1100" b="1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Setiausaha</a:t>
            </a:r>
          </a:p>
          <a:p>
            <a:pPr algn="ctr">
              <a:defRPr/>
            </a:pPr>
            <a:r>
              <a:rPr lang="ms-MY" sz="1100" b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ASLIZAR BINTI ABDUL MAJID</a:t>
            </a:r>
            <a:endParaRPr lang="ms-MY" sz="1100" b="1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8438253" y="4708686"/>
            <a:ext cx="0" cy="278349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629024" y="2176038"/>
            <a:ext cx="3886200" cy="600164"/>
          </a:xfrm>
          <a:prstGeom prst="rect">
            <a:avLst/>
          </a:prstGeom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7259" tIns="43630" rIns="87259" bIns="43630">
            <a:spAutoFit/>
          </a:bodyPr>
          <a:lstStyle/>
          <a:p>
            <a:pPr algn="ctr">
              <a:defRPr/>
            </a:pPr>
            <a:r>
              <a:rPr lang="ms-MY" sz="1100" b="1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Ketua Zon</a:t>
            </a:r>
            <a:endParaRPr lang="ms-MY" sz="1100" b="1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>
              <a:defRPr/>
            </a:pPr>
            <a:r>
              <a:rPr lang="ms-MY" sz="1100" b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MARDIANA BINTI JAMALUDIN</a:t>
            </a:r>
            <a:endParaRPr lang="ms-MY" sz="1100" b="1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>
              <a:defRPr/>
            </a:pPr>
            <a:endParaRPr lang="ms-MY" sz="11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57360" y="3607487"/>
            <a:ext cx="4388802" cy="42666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87259" tIns="43630" rIns="87259" bIns="43630">
            <a:spAutoFit/>
          </a:bodyPr>
          <a:lstStyle/>
          <a:p>
            <a:pPr algn="ctr">
              <a:defRPr/>
            </a:pPr>
            <a:r>
              <a:rPr lang="ms-MY" sz="1100" b="1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Penolong Ketua Zon </a:t>
            </a:r>
          </a:p>
          <a:p>
            <a:pPr algn="ctr">
              <a:defRPr/>
            </a:pPr>
            <a:r>
              <a:rPr lang="ms-MY" sz="1100" b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MUHAMMAD FAZREEN BIN AZMUDDIN</a:t>
            </a:r>
            <a:endParaRPr lang="ms-MY" sz="1100" b="1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4595370" y="4030006"/>
            <a:ext cx="0" cy="674971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236" name="AutoShape 14" descr="Nor Kamsiah Jaapar's profile photo"/>
          <p:cNvSpPr>
            <a:spLocks noChangeAspect="1" noChangeArrowheads="1"/>
          </p:cNvSpPr>
          <p:nvPr/>
        </p:nvSpPr>
        <p:spPr bwMode="auto">
          <a:xfrm>
            <a:off x="155576" y="-144461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259" tIns="43630" rIns="87259" bIns="43630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>
                <a:solidFill>
                  <a:schemeClr val="tx2"/>
                </a:solidFill>
                <a:latin typeface="Franklin Gothic Medium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2"/>
                </a:solidFill>
                <a:latin typeface="Franklin Gothic Medium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32D2E"/>
              </a:buClr>
              <a:buFont typeface="Wingdings" pitchFamily="2" charset="2"/>
              <a:buChar char="§"/>
              <a:defRPr sz="1600">
                <a:solidFill>
                  <a:schemeClr val="tx2"/>
                </a:solidFill>
                <a:latin typeface="Franklin Gothic Medium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AA33"/>
              </a:buClr>
              <a:buFont typeface="Wingdings" pitchFamily="2" charset="2"/>
              <a:buChar char="§"/>
              <a:defRPr sz="1400">
                <a:solidFill>
                  <a:schemeClr val="tx2"/>
                </a:solidFill>
                <a:latin typeface="Franklin Gothic Medium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475A8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5A8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5A8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5A8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5A8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ms-MY" altLang="en-US" sz="17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237" name="AutoShape 18" descr="Nor Kamsiah Jaapar's profile photo"/>
          <p:cNvSpPr>
            <a:spLocks noChangeAspect="1" noChangeArrowheads="1"/>
          </p:cNvSpPr>
          <p:nvPr/>
        </p:nvSpPr>
        <p:spPr bwMode="auto">
          <a:xfrm>
            <a:off x="307976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259" tIns="43630" rIns="87259" bIns="43630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>
                <a:solidFill>
                  <a:schemeClr val="tx2"/>
                </a:solidFill>
                <a:latin typeface="Franklin Gothic Medium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2"/>
                </a:solidFill>
                <a:latin typeface="Franklin Gothic Medium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32D2E"/>
              </a:buClr>
              <a:buFont typeface="Wingdings" pitchFamily="2" charset="2"/>
              <a:buChar char="§"/>
              <a:defRPr sz="1600">
                <a:solidFill>
                  <a:schemeClr val="tx2"/>
                </a:solidFill>
                <a:latin typeface="Franklin Gothic Medium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AA33"/>
              </a:buClr>
              <a:buFont typeface="Wingdings" pitchFamily="2" charset="2"/>
              <a:buChar char="§"/>
              <a:defRPr sz="1400">
                <a:solidFill>
                  <a:schemeClr val="tx2"/>
                </a:solidFill>
                <a:latin typeface="Franklin Gothic Medium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475A8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5A8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5A8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5A8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5A8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ms-MY" altLang="en-US" sz="17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238" name="AutoShape 20" descr="Nor Kamsiah Jaapar's profile photo"/>
          <p:cNvSpPr>
            <a:spLocks noChangeAspect="1" noChangeArrowheads="1"/>
          </p:cNvSpPr>
          <p:nvPr/>
        </p:nvSpPr>
        <p:spPr bwMode="auto">
          <a:xfrm>
            <a:off x="460376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259" tIns="43630" rIns="87259" bIns="43630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>
                <a:solidFill>
                  <a:schemeClr val="tx2"/>
                </a:solidFill>
                <a:latin typeface="Franklin Gothic Medium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2"/>
                </a:solidFill>
                <a:latin typeface="Franklin Gothic Medium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32D2E"/>
              </a:buClr>
              <a:buFont typeface="Wingdings" pitchFamily="2" charset="2"/>
              <a:buChar char="§"/>
              <a:defRPr sz="1600">
                <a:solidFill>
                  <a:schemeClr val="tx2"/>
                </a:solidFill>
                <a:latin typeface="Franklin Gothic Medium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AA33"/>
              </a:buClr>
              <a:buFont typeface="Wingdings" pitchFamily="2" charset="2"/>
              <a:buChar char="§"/>
              <a:defRPr sz="1400">
                <a:solidFill>
                  <a:schemeClr val="tx2"/>
                </a:solidFill>
                <a:latin typeface="Franklin Gothic Medium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475A8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5A8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5A8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5A8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5A8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ms-MY" altLang="en-US" sz="17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169313"/>
            <a:ext cx="8382000" cy="55245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ms-MY" sz="2200" dirty="0">
                <a:solidFill>
                  <a:schemeClr val="accent4">
                    <a:lumMod val="50000"/>
                  </a:schemeClr>
                </a:solidFill>
                <a:latin typeface="Cooper Black" panose="0208090404030B020404" pitchFamily="18" charset="0"/>
                <a:cs typeface="Arial" pitchFamily="34" charset="0"/>
              </a:rPr>
              <a:t>CARTA </a:t>
            </a:r>
            <a:r>
              <a:rPr lang="ms-MY" sz="2200" dirty="0" smtClean="0">
                <a:solidFill>
                  <a:schemeClr val="accent4">
                    <a:lumMod val="50000"/>
                  </a:schemeClr>
                </a:solidFill>
                <a:latin typeface="Cooper Black" panose="0208090404030B020404" pitchFamily="18" charset="0"/>
                <a:cs typeface="Arial" pitchFamily="34" charset="0"/>
              </a:rPr>
              <a:t>ORGANISASI  EKSA</a:t>
            </a:r>
            <a:r>
              <a:rPr lang="ms-MY" sz="23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ms-MY" sz="23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ms-MY" sz="1600" smtClean="0">
                <a:latin typeface="Cambria" panose="02040503050406030204" pitchFamily="18" charset="0"/>
                <a:cs typeface="Arial" pitchFamily="34" charset="0"/>
              </a:rPr>
              <a:t>ZON KARISMATIK</a:t>
            </a:r>
            <a:endParaRPr lang="ms-MY" sz="1600" dirty="0">
              <a:latin typeface="Cambria" panose="020405030504060302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95874" y="5921277"/>
            <a:ext cx="1338604" cy="257389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87259" tIns="43630" rIns="87259" bIns="43630">
            <a:spAutoFit/>
          </a:bodyPr>
          <a:lstStyle/>
          <a:p>
            <a:pPr algn="ctr">
              <a:defRPr/>
            </a:pPr>
            <a:r>
              <a:rPr lang="ms-MY" sz="1100" b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Sub Zon Petadbiran</a:t>
            </a:r>
            <a:endParaRPr lang="ms-MY" sz="1100" b="1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>
            <a:off x="765176" y="4704977"/>
            <a:ext cx="7673077" cy="16538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41" name="Picture 40" descr="C:\Users\IAB_User\AppData\Local\Microsoft\Windows\Temporary Internet Files\Content.Word\Mardian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08839" y="1206774"/>
            <a:ext cx="969264" cy="96926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42" name="Picture 41" descr="C:\Users\IAB_User\AppData\Local\Microsoft\Windows\Temporary Internet Files\Content.Word\Muhd Fazreen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08839" y="2636911"/>
            <a:ext cx="969264" cy="97057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43" name="Picture 42" descr="C:\Users\IAB_User\AppData\Local\Microsoft\Windows\Temporary Internet Files\Content.Word\Aslizar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56732" y="3184895"/>
            <a:ext cx="969264" cy="96926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44" name="Picture 43" descr="C:\Users\IAB_User\AppData\Local\Microsoft\Windows\Temporary Internet Files\Content.Word\Noor Hidayah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36977" y="4979931"/>
            <a:ext cx="969264" cy="96926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46" name="Picture 45" descr="C:\Users\IAB_User\AppData\Local\Microsoft\Windows\Temporary Internet Files\Content.Word\Soffizan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38887" y="4968313"/>
            <a:ext cx="969264" cy="96926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47" name="Picture 46" descr="C:\Users\IAB_User\AppData\Local\Microsoft\Windows\Temporary Internet Files\Content.Word\Abdul Muin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02430" y="4971964"/>
            <a:ext cx="969264" cy="96926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48" name="Picture 47" descr="C:\Users\IAB_User\AppData\Local\Microsoft\Windows\Temporary Internet Files\Content.Word\Fairose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0544" y="4953242"/>
            <a:ext cx="969264" cy="96926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0" name="Picture 49" descr="C:\Users\IAB_User\AppData\Local\Microsoft\Windows\Temporary Internet Files\Content.Word\Md Zin.jp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885180" y="4988588"/>
            <a:ext cx="969264" cy="96926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cxnSp>
        <p:nvCxnSpPr>
          <p:cNvPr id="57" name="Straight Connector 56"/>
          <p:cNvCxnSpPr>
            <a:endCxn id="46" idx="0"/>
          </p:cNvCxnSpPr>
          <p:nvPr/>
        </p:nvCxnSpPr>
        <p:spPr>
          <a:xfrm>
            <a:off x="6823519" y="4708686"/>
            <a:ext cx="0" cy="259627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369812" y="4721515"/>
            <a:ext cx="0" cy="252687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843388" y="4687531"/>
            <a:ext cx="0" cy="280782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2287062" y="4704977"/>
            <a:ext cx="0" cy="252687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765176" y="4708686"/>
            <a:ext cx="5130" cy="244556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63" name="Picture 62" descr="C:\Users\IAB_User\AppData\Local\Microsoft\Windows\Temporary Internet Files\Content.Word\Wan Noasne.jpg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883865" y="4987035"/>
            <a:ext cx="969264" cy="96926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64" name="TextBox 63"/>
          <p:cNvSpPr txBox="1"/>
          <p:nvPr/>
        </p:nvSpPr>
        <p:spPr>
          <a:xfrm>
            <a:off x="1586136" y="5930514"/>
            <a:ext cx="1338604" cy="257389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87259" tIns="43630" rIns="87259" bIns="43630">
            <a:spAutoFit/>
          </a:bodyPr>
          <a:lstStyle/>
          <a:p>
            <a:pPr algn="ctr">
              <a:defRPr/>
            </a:pPr>
            <a:r>
              <a:rPr lang="ms-MY" sz="1100" b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Sub Zon Kewangan</a:t>
            </a:r>
            <a:endParaRPr lang="ms-MY" sz="1100" b="1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473741" y="5942182"/>
            <a:ext cx="1792141" cy="426666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87259" tIns="43630" rIns="87259" bIns="43630">
            <a:spAutoFit/>
          </a:bodyPr>
          <a:lstStyle/>
          <a:p>
            <a:pPr algn="ctr">
              <a:defRPr/>
            </a:pPr>
            <a:r>
              <a:rPr lang="ms-MY" sz="1100" b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Sub Zon Pengurusan Aset </a:t>
            </a:r>
          </a:p>
          <a:p>
            <a:pPr algn="ctr">
              <a:defRPr/>
            </a:pPr>
            <a:r>
              <a:rPr lang="ms-MY" sz="1100" b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&amp; Stor</a:t>
            </a:r>
            <a:endParaRPr lang="ms-MY" sz="1100" b="1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060050" y="5954494"/>
            <a:ext cx="1526938" cy="257389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87259" tIns="43630" rIns="87259" bIns="43630">
            <a:spAutoFit/>
          </a:bodyPr>
          <a:lstStyle/>
          <a:p>
            <a:pPr algn="ctr">
              <a:defRPr/>
            </a:pPr>
            <a:r>
              <a:rPr lang="ms-MY" sz="1100" b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Sub Zon Perolehan</a:t>
            </a:r>
            <a:endParaRPr lang="ms-MY" sz="1100" b="1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655654" y="5957852"/>
            <a:ext cx="1488345" cy="257389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87259" tIns="43630" rIns="87259" bIns="43630">
            <a:spAutoFit/>
          </a:bodyPr>
          <a:lstStyle/>
          <a:p>
            <a:pPr algn="ctr">
              <a:defRPr/>
            </a:pPr>
            <a:r>
              <a:rPr lang="ms-MY" sz="1100" b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Sub Zon Pusat Sumber</a:t>
            </a:r>
            <a:endParaRPr lang="ms-MY" sz="1100" b="1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049748" y="5943466"/>
            <a:ext cx="1543723" cy="257389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87259" tIns="43630" rIns="87259" bIns="43630">
            <a:spAutoFit/>
          </a:bodyPr>
          <a:lstStyle/>
          <a:p>
            <a:pPr algn="ctr">
              <a:defRPr/>
            </a:pPr>
            <a:r>
              <a:rPr lang="ms-MY" sz="1100" b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Sub Zon Pengurusan</a:t>
            </a:r>
            <a:endParaRPr lang="ms-MY" sz="1100" b="1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7876" y="6212017"/>
            <a:ext cx="1338604" cy="426666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87259" tIns="43630" rIns="87259" bIns="43630">
            <a:spAutoFit/>
          </a:bodyPr>
          <a:lstStyle/>
          <a:p>
            <a:pPr algn="ctr">
              <a:defRPr/>
            </a:pPr>
            <a:r>
              <a:rPr lang="ms-MY" sz="1100" b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FAIROSE BT MD NOR</a:t>
            </a:r>
            <a:endParaRPr lang="ms-MY" sz="1100" b="1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537047" y="6215241"/>
            <a:ext cx="1338604" cy="426666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87259" tIns="43630" rIns="87259" bIns="43630">
            <a:spAutoFit/>
          </a:bodyPr>
          <a:lstStyle/>
          <a:p>
            <a:pPr algn="ctr">
              <a:defRPr/>
            </a:pPr>
            <a:r>
              <a:rPr lang="ms-MY" sz="1100" b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ABD MUIN BIN ABDULLAH</a:t>
            </a:r>
            <a:endParaRPr lang="ms-MY" sz="1100" b="1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2999959" y="6241700"/>
            <a:ext cx="1543723" cy="426666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87259" tIns="43630" rIns="87259" bIns="43630">
            <a:spAutoFit/>
          </a:bodyPr>
          <a:lstStyle/>
          <a:p>
            <a:pPr algn="ctr">
              <a:defRPr/>
            </a:pPr>
            <a:r>
              <a:rPr lang="ms-MY" sz="1100" b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HIDAYAH BT ABD SUKOR</a:t>
            </a:r>
            <a:endParaRPr lang="ms-MY" sz="1100" b="1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4572124" y="6241700"/>
            <a:ext cx="1543723" cy="257389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87259" tIns="43630" rIns="87259" bIns="43630">
            <a:spAutoFit/>
          </a:bodyPr>
          <a:lstStyle/>
          <a:p>
            <a:pPr algn="ctr">
              <a:defRPr/>
            </a:pPr>
            <a:r>
              <a:rPr lang="ms-MY" sz="1100" b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MD. ZIN BIN OMAR</a:t>
            </a:r>
            <a:endParaRPr lang="ms-MY" sz="1100" b="1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6112128" y="6215241"/>
            <a:ext cx="1543723" cy="426666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87259" tIns="43630" rIns="87259" bIns="43630">
            <a:spAutoFit/>
          </a:bodyPr>
          <a:lstStyle/>
          <a:p>
            <a:pPr algn="ctr">
              <a:defRPr/>
            </a:pPr>
            <a:r>
              <a:rPr lang="ms-MY" sz="1100" b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SOFFIZAN BT. SHAMSUL ARIFFIN</a:t>
            </a:r>
            <a:endParaRPr lang="ms-MY" sz="1100" b="1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666392" y="6200855"/>
            <a:ext cx="1543723" cy="426666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87259" tIns="43630" rIns="87259" bIns="43630">
            <a:spAutoFit/>
          </a:bodyPr>
          <a:lstStyle/>
          <a:p>
            <a:pPr algn="ctr">
              <a:defRPr/>
            </a:pPr>
            <a:r>
              <a:rPr lang="ms-MY" sz="1100" b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WAN NOASNE BT. WAN MUSTAFFA</a:t>
            </a:r>
            <a:endParaRPr lang="ms-MY" sz="1100" b="1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903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71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默认设计模板</vt:lpstr>
      <vt:lpstr>CARTA ORGANISASI  EKSA ZON KARISMATIK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JABATAN LATIHAN PENTADBIRAN PEJABAT DAN PENGURUSAN KEWANGAN (JL3PKew)</dc:title>
  <dc:creator>Aziyah IAB</dc:creator>
  <cp:lastModifiedBy>IAB User</cp:lastModifiedBy>
  <cp:revision>53</cp:revision>
  <dcterms:created xsi:type="dcterms:W3CDTF">2016-04-18T03:21:53Z</dcterms:created>
  <dcterms:modified xsi:type="dcterms:W3CDTF">2018-01-26T07:51:43Z</dcterms:modified>
</cp:coreProperties>
</file>