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7" r:id="rId2"/>
  </p:sldIdLst>
  <p:sldSz cx="9144000" cy="6858000" type="screen4x3"/>
  <p:notesSz cx="9866313" cy="14298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714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714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654F0-AB4B-4211-9C43-3BC91D2CB033}" type="datetimeFigureOut">
              <a:rPr lang="en-MY" smtClean="0"/>
              <a:t>13/10/2017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60488" y="1073150"/>
            <a:ext cx="7145337" cy="5360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6791325"/>
            <a:ext cx="7893050" cy="64341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1063"/>
            <a:ext cx="4275138" cy="714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000" y="13581063"/>
            <a:ext cx="4276725" cy="714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746DA-6C26-4A93-A0AF-B2124FDED0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6272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ACBCE2-E5CB-4059-A902-C21C049E05E5}" type="datetimeFigureOut">
              <a:rPr lang="en-MY" smtClean="0"/>
              <a:t>13/10/2017</a:t>
            </a:fld>
            <a:endParaRPr lang="en-MY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1856CC-81E1-48D0-BD3E-7C7469FCE890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8" name="Picture 5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173" y="620688"/>
            <a:ext cx="803875" cy="88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6" name="Picture 48" descr="Timbal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457" y="2069154"/>
            <a:ext cx="792088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AutoShape 49"/>
          <p:cNvSpPr>
            <a:spLocks noChangeShapeType="1"/>
          </p:cNvSpPr>
          <p:nvPr/>
        </p:nvSpPr>
        <p:spPr bwMode="auto">
          <a:xfrm>
            <a:off x="4565501" y="1844824"/>
            <a:ext cx="0" cy="2032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42" name="AutoShape 47"/>
          <p:cNvSpPr>
            <a:spLocks noChangeShapeType="1"/>
          </p:cNvSpPr>
          <p:nvPr/>
        </p:nvSpPr>
        <p:spPr bwMode="auto">
          <a:xfrm>
            <a:off x="4577898" y="3212976"/>
            <a:ext cx="0" cy="223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1482560" y="76945"/>
            <a:ext cx="61368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CARTA ORGANISASI JABATAN PENGURUSAN INOVASI (JPI)</a:t>
            </a:r>
            <a:br>
              <a:rPr kumimoji="0" lang="ms-MY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ms-MY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IAB CAWANGAN GENTING HIGHLANDS</a:t>
            </a:r>
            <a:endParaRPr kumimoji="0" lang="ms-MY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2555776" y="1352381"/>
            <a:ext cx="402065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PENGARAH INSTITUT AMINUDDIN BAKI CAW. GENTING HIGHLANDS (DG54)</a:t>
            </a:r>
            <a:r>
              <a:rPr lang="en-US" altLang="en-US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en-US" altLang="en-US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HAJI </a:t>
            </a:r>
            <a:r>
              <a:rPr lang="en-US" altLang="en-US" sz="800" b="1" dirty="0">
                <a:latin typeface="Arial" pitchFamily="34" charset="0"/>
                <a:ea typeface="Calibri" pitchFamily="34" charset="0"/>
                <a:cs typeface="Arial" pitchFamily="34" charset="0"/>
              </a:rPr>
              <a:t>ABD RAZAK BIN MANAF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3497313" y="2938046"/>
            <a:ext cx="216116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800" b="1" dirty="0">
                <a:latin typeface="Arial" pitchFamily="34" charset="0"/>
                <a:ea typeface="Calibri" pitchFamily="34" charset="0"/>
                <a:cs typeface="Arial" pitchFamily="34" charset="0"/>
              </a:rPr>
              <a:t>TIMBALAN PENGARAH IABCGH (DG52) </a:t>
            </a:r>
            <a:endParaRPr lang="en-US" altLang="en-US" sz="800" dirty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DR. FARIDAH BINTI YAKOB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2428627" y="4242574"/>
            <a:ext cx="428675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KETUA JABATAN </a:t>
            </a:r>
            <a:r>
              <a:rPr kumimoji="0" lang="en-US" altLang="en-US" sz="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JABATAN</a:t>
            </a:r>
            <a:r>
              <a:rPr kumimoji="0" lang="en-US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PENGURUSAN </a:t>
            </a:r>
            <a:r>
              <a:rPr lang="en-US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DAN KEPIMPINAN PENDIDIKAN</a:t>
            </a:r>
            <a:r>
              <a:rPr kumimoji="0" lang="en-US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(DG48)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800" b="1" dirty="0" smtClean="0">
                <a:latin typeface="Arial" pitchFamily="34" charset="0"/>
                <a:cs typeface="Arial" pitchFamily="34" charset="0"/>
              </a:rPr>
              <a:t>FARIDAH BT. MOHAMAD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-21004" y="590894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0" y="6915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               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268760" y="5490388"/>
            <a:ext cx="892899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ms-MY" altLang="en-US" sz="800" dirty="0"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ms-MY" altLang="en-US" sz="800" b="1" dirty="0"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endParaRPr lang="ms-MY" altLang="en-US" sz="8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ms-MY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  Pensyarah </a:t>
            </a:r>
            <a:r>
              <a:rPr lang="ms-MY" altLang="en-US" sz="800" b="1" dirty="0">
                <a:latin typeface="Arial" pitchFamily="34" charset="0"/>
                <a:ea typeface="Calibri" pitchFamily="34" charset="0"/>
                <a:cs typeface="Arial" pitchFamily="34" charset="0"/>
              </a:rPr>
              <a:t>Kanan (</a:t>
            </a:r>
            <a:r>
              <a:rPr lang="ms-MY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DG54)        </a:t>
            </a:r>
            <a:r>
              <a:rPr lang="ms-MY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Pensyarah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Kanan (DG52)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Pensyarah </a:t>
            </a:r>
            <a:r>
              <a:rPr lang="ms-MY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Kanan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(DG52)  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Pensyarah Kanan (DG52) </a:t>
            </a:r>
            <a:r>
              <a:rPr kumimoji="0" lang="ms-MY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lang="ms-MY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Pensyarah </a:t>
            </a:r>
            <a:r>
              <a:rPr lang="ms-MY" altLang="en-US" sz="800" b="1" dirty="0">
                <a:latin typeface="Arial" pitchFamily="34" charset="0"/>
                <a:ea typeface="Calibri" pitchFamily="34" charset="0"/>
                <a:cs typeface="Arial" pitchFamily="34" charset="0"/>
              </a:rPr>
              <a:t>Kanan (</a:t>
            </a:r>
            <a:r>
              <a:rPr lang="ms-MY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DG48)        </a:t>
            </a:r>
            <a:r>
              <a:rPr kumimoji="0" lang="ms-MY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ms-MY" altLang="en-US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ms-MY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ms-MY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50096" y="5884797"/>
            <a:ext cx="89626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ABDULLAH B. SEMAN                    RUSLI B. WAHAB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SITI 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ARIJA BT. ABD. RAHMAN   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YUSNIDA 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BT. YUSOFF     </a:t>
            </a:r>
            <a:r>
              <a:rPr lang="en-US" altLang="en-US" sz="8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      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MUKTAR </a:t>
            </a:r>
            <a:r>
              <a:rPr kumimoji="0" lang="en-US" alt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B. YAAKOB</a:t>
            </a:r>
            <a:endParaRPr kumimoji="0" lang="ms-MY" altLang="en-US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0" y="9153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altLang="en-US" sz="7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</a:t>
            </a:r>
            <a:endParaRPr kumimoji="0" lang="ms-MY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altLang="en-US" sz="7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                      </a:t>
            </a:r>
            <a:endParaRPr kumimoji="0" lang="ms-MY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0" y="10487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s-MY" altLang="en-US" sz="7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   </a:t>
            </a:r>
            <a:endParaRPr kumimoji="0" lang="ms-MY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043608" y="4569176"/>
            <a:ext cx="6575825" cy="56270"/>
          </a:xfrm>
          <a:prstGeom prst="curvedConnector3">
            <a:avLst>
              <a:gd name="adj1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utoShape 44"/>
          <p:cNvSpPr>
            <a:spLocks noChangeShapeType="1"/>
          </p:cNvSpPr>
          <p:nvPr/>
        </p:nvSpPr>
        <p:spPr bwMode="auto">
          <a:xfrm>
            <a:off x="1043608" y="4596336"/>
            <a:ext cx="0" cy="16986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2094" name="Picture 46" descr="Photo: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117" y="3442802"/>
            <a:ext cx="787238" cy="83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 descr="D:\EKSA IABCGH 2017\Bengkel ESKA BTPN Marang 23-27.2.2015\staf IAB\Abdullah Sema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83" y="4765910"/>
            <a:ext cx="819300" cy="963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 descr="D:\EKSA IABCGH 2017\Bengkel ESKA BTPN Marang 23-27.2.2015\staf IAB\Faridah Mohamad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135" y="3442802"/>
            <a:ext cx="783220" cy="843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 descr="D:\EKSA IABCGH 2017\Bengkel ESKA BTPN Marang 23-27.2.2015\staf IAB\Siti Arija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029" y="4795813"/>
            <a:ext cx="818706" cy="911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Picture 36" descr="D:\EKSA IABCGH 2017\Bengkel ESKA BTPN Marang 23-27.2.2015\staf IAB\Yusnida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148" y="4792000"/>
            <a:ext cx="797618" cy="901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38" descr="D:\EKSA IABCGH 2017\Bengkel ESKA BTPN Marang 23-27.2.2015\staf IAB\Muktar.jpg"/>
          <p:cNvPicPr/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9"/>
          <a:stretch/>
        </p:blipFill>
        <p:spPr bwMode="auto">
          <a:xfrm>
            <a:off x="7217188" y="4774463"/>
            <a:ext cx="804490" cy="8994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3" name="AutoShape 44"/>
          <p:cNvSpPr>
            <a:spLocks noChangeShapeType="1"/>
          </p:cNvSpPr>
          <p:nvPr/>
        </p:nvSpPr>
        <p:spPr bwMode="auto">
          <a:xfrm>
            <a:off x="2903045" y="4581128"/>
            <a:ext cx="0" cy="16986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45" name="AutoShape 44"/>
          <p:cNvSpPr>
            <a:spLocks noChangeShapeType="1"/>
          </p:cNvSpPr>
          <p:nvPr/>
        </p:nvSpPr>
        <p:spPr bwMode="auto">
          <a:xfrm>
            <a:off x="4467664" y="4651585"/>
            <a:ext cx="0" cy="16986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46" name="AutoShape 44"/>
          <p:cNvSpPr>
            <a:spLocks noChangeShapeType="1"/>
          </p:cNvSpPr>
          <p:nvPr/>
        </p:nvSpPr>
        <p:spPr bwMode="auto">
          <a:xfrm>
            <a:off x="6006957" y="4569176"/>
            <a:ext cx="0" cy="16986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47" name="AutoShape 44"/>
          <p:cNvSpPr>
            <a:spLocks noChangeShapeType="1"/>
          </p:cNvSpPr>
          <p:nvPr/>
        </p:nvSpPr>
        <p:spPr bwMode="auto">
          <a:xfrm>
            <a:off x="7619433" y="4596905"/>
            <a:ext cx="0" cy="16986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53" name="Picture 52" descr="C:\Users\User\Downloads\RUSLI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475" y="4781162"/>
            <a:ext cx="795141" cy="9711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54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105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Book</vt:lpstr>
      <vt:lpstr>Franklin Gothic Medium</vt:lpstr>
      <vt:lpstr>Wingdings 2</vt:lpstr>
      <vt:lpstr>Trek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Aziyah IAB</dc:creator>
  <cp:lastModifiedBy>HP</cp:lastModifiedBy>
  <cp:revision>37</cp:revision>
  <cp:lastPrinted>2017-02-16T02:04:03Z</cp:lastPrinted>
  <dcterms:created xsi:type="dcterms:W3CDTF">2016-12-06T01:19:50Z</dcterms:created>
  <dcterms:modified xsi:type="dcterms:W3CDTF">2017-10-13T08:45:03Z</dcterms:modified>
</cp:coreProperties>
</file>