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2" autoAdjust="0"/>
  </p:normalViewPr>
  <p:slideViewPr>
    <p:cSldViewPr>
      <p:cViewPr>
        <p:scale>
          <a:sx n="80" d="100"/>
          <a:sy n="80" d="100"/>
        </p:scale>
        <p:origin x="-1050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1588"/>
            <a:ext cx="6400800" cy="1217612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7507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9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7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6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34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2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5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006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756683" y="4077072"/>
            <a:ext cx="2592288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Setiausaha</a:t>
            </a:r>
          </a:p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EN</a:t>
            </a:r>
            <a:r>
              <a:rPr lang="ms-MY" sz="1100" b="1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. </a:t>
            </a:r>
            <a:r>
              <a:rPr lang="en-MY" sz="1100" b="1" dirty="0" smtClean="0">
                <a:latin typeface="+mj-lt"/>
              </a:rPr>
              <a:t>RAVINDARAN A/L MARAYA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7830993" y="4872058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30016" y="1412776"/>
            <a:ext cx="3886200" cy="600164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KETUA ZON</a:t>
            </a:r>
            <a:endParaRPr lang="ms-MY" sz="1100" b="1" dirty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(</a:t>
            </a: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EN. KAMRAN BIN MOHAMAD</a:t>
            </a: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)</a:t>
            </a:r>
            <a:endParaRPr lang="ms-MY" sz="1100" dirty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endParaRPr lang="ms-MY" sz="11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3438" y="2564904"/>
            <a:ext cx="4388802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Penolong Ketua Zon </a:t>
            </a:r>
          </a:p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(PN. NORAZANA BINTI  MOHD NOR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491309" y="4828324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95370" y="3103641"/>
            <a:ext cx="0" cy="133347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36" name="AutoShape 14" descr="Nor Kamsiah Jaapar's profile photo"/>
          <p:cNvSpPr>
            <a:spLocks noChangeAspect="1" noChangeArrowheads="1"/>
          </p:cNvSpPr>
          <p:nvPr/>
        </p:nvSpPr>
        <p:spPr bwMode="auto">
          <a:xfrm>
            <a:off x="155576" y="-144461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7" name="AutoShape 18" descr="Nor Kamsiah Jaapar's profile photo"/>
          <p:cNvSpPr>
            <a:spLocks noChangeAspect="1" noChangeArrowheads="1"/>
          </p:cNvSpPr>
          <p:nvPr/>
        </p:nvSpPr>
        <p:spPr bwMode="auto">
          <a:xfrm>
            <a:off x="307976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8" name="AutoShape 20" descr="Nor Kamsiah Jaapar's profile photo"/>
          <p:cNvSpPr>
            <a:spLocks noChangeAspect="1" noChangeArrowheads="1"/>
          </p:cNvSpPr>
          <p:nvPr/>
        </p:nvSpPr>
        <p:spPr bwMode="auto">
          <a:xfrm>
            <a:off x="460376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69313"/>
            <a:ext cx="8382000" cy="5524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ms-MY" sz="2200" dirty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cs typeface="Arial" pitchFamily="34" charset="0"/>
              </a:rPr>
              <a:t>CARTA </a:t>
            </a:r>
            <a:r>
              <a:rPr lang="ms-MY" sz="2200" dirty="0" smtClean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cs typeface="Arial" pitchFamily="34" charset="0"/>
              </a:rPr>
              <a:t>ORGANISASI  EKSA</a:t>
            </a:r>
            <a:r>
              <a:rPr lang="ms-MY" sz="23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ms-MY" sz="23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ms-MY" sz="1600" dirty="0" smtClean="0">
                <a:latin typeface="Cambria" panose="02040503050406030204" pitchFamily="18" charset="0"/>
                <a:cs typeface="Arial" pitchFamily="34" charset="0"/>
              </a:rPr>
              <a:t>ZON </a:t>
            </a:r>
            <a:r>
              <a:rPr lang="ms-MY" sz="1600" dirty="0" smtClean="0">
                <a:latin typeface="Cambria" panose="02040503050406030204" pitchFamily="18" charset="0"/>
                <a:cs typeface="Arial" pitchFamily="34" charset="0"/>
              </a:rPr>
              <a:t>INSTRUKSIONAL</a:t>
            </a:r>
            <a:endParaRPr lang="ms-MY" sz="1600" dirty="0">
              <a:latin typeface="Cambria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59261" y="5765818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EN. KAMRAN BIN MOHAMAD</a:t>
            </a:r>
            <a:endParaRPr lang="ms-MY" sz="800" dirty="0">
              <a:solidFill>
                <a:schemeClr val="tx1"/>
              </a:solidFill>
              <a:latin typeface="+mj-lt"/>
              <a:cs typeface="Andalus" panose="02020603050405020304" pitchFamily="18" charset="-78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2411760" y="4867354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275856" y="4862411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212173" y="4864279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38214" y="4834731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013399" y="4844378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246701" y="764704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46701" y="1916832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694973" y="3387614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835696" y="3387614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57604" y="4082454"/>
            <a:ext cx="3222308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Penolong Setiausaha</a:t>
            </a:r>
            <a:endParaRPr lang="ms-MY" sz="1100" dirty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DR. </a:t>
            </a:r>
            <a:r>
              <a:rPr lang="en-MY" sz="1100" b="1" dirty="0" smtClean="0"/>
              <a:t>SATHIYABAMA A/PSUPRAMMANIAM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894889" y="4867353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486665" y="4834731"/>
            <a:ext cx="6344328" cy="3732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184643" y="5082099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644125" y="5082099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734691" y="5059730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852021" y="5067499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894720" y="5085943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979381" y="5085943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105094" y="5070507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524328" y="5085943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71800" y="5766928"/>
            <a:ext cx="1080120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>
                <a:solidFill>
                  <a:schemeClr val="tx1"/>
                </a:solidFill>
                <a:cs typeface="Andalus" panose="02020603050405020304" pitchFamily="18" charset="-78"/>
              </a:rPr>
              <a:t>PN. NORAZANA BINTI  </a:t>
            </a:r>
            <a:endParaRPr lang="ms-MY" sz="800" dirty="0" smtClean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MOHD </a:t>
            </a:r>
            <a:r>
              <a:rPr lang="ms-MY" sz="800" dirty="0">
                <a:solidFill>
                  <a:schemeClr val="tx1"/>
                </a:solidFill>
                <a:cs typeface="Andalus" panose="02020603050405020304" pitchFamily="18" charset="-78"/>
              </a:rPr>
              <a:t>NOR</a:t>
            </a:r>
            <a:endParaRPr lang="ms-MY" sz="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769337" y="5781380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DR.WAHAB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BIN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MUDA</a:t>
            </a:r>
            <a:endParaRPr lang="ms-MY" sz="800" dirty="0">
              <a:solidFill>
                <a:schemeClr val="tx1"/>
              </a:solidFill>
              <a:latin typeface="+mj-lt"/>
              <a:cs typeface="Andalus" panose="02020603050405020304" pitchFamily="18" charset="-7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08104" y="5780205"/>
            <a:ext cx="1080120" cy="58055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PN.CHE NAZIHA BINTI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CHE YAACOB</a:t>
            </a:r>
            <a:endParaRPr lang="ms-MY" sz="800" dirty="0" smtClean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716016" y="5756840"/>
            <a:ext cx="975875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EN.W.M. FARID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BIN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W.YUSOF</a:t>
            </a: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15831" y="5781381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PN. ROHANI BINTI 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SADAN</a:t>
            </a: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98945" y="5756841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PN. AZIAH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BINTI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SAMICHAN</a:t>
            </a:r>
            <a:endParaRPr lang="ms-MY" sz="800" dirty="0">
              <a:solidFill>
                <a:schemeClr val="tx1"/>
              </a:solidFill>
              <a:latin typeface="+mj-lt"/>
              <a:cs typeface="Andalus" panose="02020603050405020304" pitchFamily="18" charset="-7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97975" y="5781379"/>
            <a:ext cx="1117842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EN.TAJULASHIKIN </a:t>
            </a:r>
            <a:r>
              <a:rPr lang="ms-MY" sz="800" dirty="0">
                <a:solidFill>
                  <a:schemeClr val="tx1"/>
                </a:solidFill>
                <a:cs typeface="Andalus" panose="02020603050405020304" pitchFamily="18" charset="-78"/>
              </a:rPr>
              <a:t>BIN </a:t>
            </a:r>
            <a:endParaRPr lang="ms-MY" sz="800" dirty="0" smtClean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JUMAHAT</a:t>
            </a: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442782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s-MY" b="1" dirty="0">
                <a:cs typeface="Andalus" panose="02020603050405020304" pitchFamily="18" charset="-78"/>
              </a:rPr>
              <a:t>Ketua Sub-Zon 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2105094" y="3103641"/>
            <a:ext cx="4933811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123728" y="3104305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3104305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125" y="5085532"/>
            <a:ext cx="613332" cy="6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" descr="C:\Users\User\Desktop\Tajulashikin Jumah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919" y="5083931"/>
            <a:ext cx="621505" cy="65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plus.google.com/u/0/_/focus/photos/public/AIbEiAIAAABECPbo2JqinLna5gEiC3ZjYXJkX3Bob3RvKihjMjM2MmEyZjhiYjE0ZjA5NWZmZTg5Y2UzYjYyOGQyYjBlZGEzZjk2MAGmvIPq40m0w_DHw2OpJDvEQGin4Q?sz=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701" y="764704"/>
            <a:ext cx="605320" cy="6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s://plus.google.com/u/0/_/focus/photos/public/AIbEiAIAAABECPbo2JqinLna5gEiC3ZjYXJkX3Bob3RvKihjMjM2MmEyZjhiYjE0ZjA5NWZmZTg5Y2UzYjYyOGQyYjBlZGEzZjk2MAGmvIPq40m0w_DHw2OpJDvEQGin4Q?sz=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75" y="5085532"/>
            <a:ext cx="605320" cy="6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lus.google.com/u/0/_/focus/photos/public/AIbEiAIAAABECMnu0fOT2dyryAEiC3ZjYXJkX3Bob3RvKig0ZjNlOWFlNjVkZDNjM2NlM2I0ODQyMjJkYWMyYTU3NGY0Y2IwN2I3MAHOOJ_G2gY0Jexgw6_KqPhTIlS5dg?sz=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73" y="1916832"/>
            <a:ext cx="63345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s://plus.google.com/u/0/_/focus/photos/public/AIbEiAIAAABECMnu0fOT2dyryAEiC3ZjYXJkX3Bob3RvKig0ZjNlOWFlNjVkZDNjM2NlM2I0ODQyMjJkYWMyYTU3NGY0Y2IwN2I3MAHOOJ_G2gY0Jexgw6_KqPhTIlS5dg?sz=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31" y="5096383"/>
            <a:ext cx="59758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lus.google.com/u/0/_/focus/photos/public/AIbEiAIAAABECKCQ9rimqPT8vgEiC3ZjYXJkX3Bob3RvKigxYWM0NjlmMTM0ZDc0ZTc5OTQ4MmU0NzM4MzMzZWFjMmJkMGU5YTMzMAG5u9ybIJ8wdDVB5_gRBc688qaMng?sz=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777" y="5096383"/>
            <a:ext cx="611417" cy="65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plus.google.com/u/0/_/focus/photos/public/AIbEiAIAAABDCOTo1tyJlrmHHyILdmNhcmRfcGhvdG8qKDg4YmZlMmM3MmQ0MjdlYzQ0YWQwN2YxOWVlNTZlNmNlMzAwNjdiMTkwAYpfFD5JxdKsoNAiAn1Tf1yTyyxW?sz=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5076771"/>
            <a:ext cx="631029" cy="63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plus.google.com/u/0/_/focus/photos/public/AIbEiAIAAABECMC7_PnhoL338gEiC3ZjYXJkX3Bob3RvKigyMzlhODIwMDcyOTdjZTMwMGYxNDY3OWJlYWIwYzM3NjViNzFiM2NjMAGA6JF1x1s2dQV18lHCK8IIOHOdVQ?sz=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690" y="5059730"/>
            <a:ext cx="674283" cy="67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16" descr="https://plus.google.com/u/0/_/focus/photos/private/AIbEiAIAAABDCPOl67eiw8TAKSILdmNhcmRfcGhvdG8qKGYyYzAzZmViZDNkMDY0MWNkMTQ3MjZmM2Q3YjVlZjJiYWJhMzEyMDMwAXUiUG3mMWAwmvnG9ak0eMX1CZc_?sz=32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66" name="Picture 18" descr="https://plus.google.com/u/0/_/focus/photos/public/AIbEiAIAAABECM6BgrOo6dHbpQEiC3ZjYXJkX3Bob3RvKihhNGFlNmIyZjk3NGFjZjFhMjJhOGY5NjdlMGU4NTZjMmViMjNlNDFjMAHQJQ1LESMC_s7W3KlwcIm-38PeHg?sz=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93" y="5085531"/>
            <a:ext cx="622268" cy="67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plus.google.com/u/0/_/focus/photos/public/AIbEiAIAAABECOWb1fbote7GyAEiC3ZjYXJkX3Bob3RvKig2OTEyMGYxMGY1OWZjMjI3OTk5NDYwMzU4NTQ2Yjc3NDdlNzRkOGFmMAFHvl0algVIIhAPRTAddV-Z6HnQhw?sz=3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78" y="3387614"/>
            <a:ext cx="61852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356992"/>
            <a:ext cx="613331" cy="67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79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默认设计模板</vt:lpstr>
      <vt:lpstr>CARTA ORGANISASI  EKSA ZON INSTRUKSIONAL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LATIHAN PENTADBIRAN PEJABAT DAN PENGURUSAN KEWANGAN (JL3PKew)</dc:title>
  <dc:creator>Aziyah IAB</dc:creator>
  <cp:lastModifiedBy>User</cp:lastModifiedBy>
  <cp:revision>63</cp:revision>
  <dcterms:created xsi:type="dcterms:W3CDTF">2016-04-18T03:21:53Z</dcterms:created>
  <dcterms:modified xsi:type="dcterms:W3CDTF">2018-01-04T01:04:18Z</dcterms:modified>
</cp:coreProperties>
</file>