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2" autoAdjust="0"/>
  </p:normalViewPr>
  <p:slideViewPr>
    <p:cSldViewPr>
      <p:cViewPr>
        <p:scale>
          <a:sx n="80" d="100"/>
          <a:sy n="80" d="100"/>
        </p:scale>
        <p:origin x="-1050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1588"/>
            <a:ext cx="6400800" cy="1217612"/>
          </a:xfrm>
        </p:spPr>
        <p:txBody>
          <a:bodyPr/>
          <a:lstStyle>
            <a:lvl1pPr marL="0" indent="0" algn="ctr">
              <a:buFontTx/>
              <a:buNone/>
              <a:defRPr sz="3000"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75073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9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9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9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679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47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2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6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7348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729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758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300670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Microsoft YaHei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Microsoft YaHei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Microsoft YaHei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Microsoft YaHei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Microsoft YaHei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Microsoft YaHei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Microsoft YaHei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Microsoft YaHei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756683" y="4077072"/>
            <a:ext cx="2592288" cy="4266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dirty="0" smtClean="0">
                <a:solidFill>
                  <a:schemeClr val="tx1"/>
                </a:solidFill>
                <a:cs typeface="Andalus" panose="02020603050405020304" pitchFamily="18" charset="-78"/>
              </a:rPr>
              <a:t>Setiausaha</a:t>
            </a:r>
          </a:p>
          <a:p>
            <a:pPr algn="ctr">
              <a:defRPr/>
            </a:pPr>
            <a:r>
              <a:rPr lang="ms-MY" sz="11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ms-MY" sz="11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ms-MY" sz="1100" b="1" dirty="0" smtClean="0">
                <a:solidFill>
                  <a:schemeClr val="tx1"/>
                </a:solidFill>
                <a:cs typeface="Andalus" panose="02020603050405020304" pitchFamily="18" charset="-78"/>
              </a:rPr>
              <a:t>EN</a:t>
            </a:r>
            <a:r>
              <a:rPr lang="ms-MY" sz="1100" b="1" dirty="0" smtClean="0">
                <a:solidFill>
                  <a:schemeClr val="tx1"/>
                </a:solidFill>
                <a:latin typeface="+mj-lt"/>
                <a:cs typeface="Andalus" panose="02020603050405020304" pitchFamily="18" charset="-78"/>
              </a:rPr>
              <a:t>. </a:t>
            </a:r>
            <a:r>
              <a:rPr lang="en-MY" sz="1100" b="1" dirty="0" smtClean="0">
                <a:latin typeface="+mj-lt"/>
              </a:rPr>
              <a:t>RAVINDARAN A/L MARAYA</a:t>
            </a:r>
            <a:r>
              <a:rPr lang="ms-MY" sz="11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7830993" y="4872058"/>
            <a:ext cx="0" cy="252687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630016" y="1412776"/>
            <a:ext cx="3886200" cy="600164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dirty="0" smtClean="0">
                <a:solidFill>
                  <a:schemeClr val="tx1"/>
                </a:solidFill>
                <a:cs typeface="Andalus" panose="02020603050405020304" pitchFamily="18" charset="-78"/>
              </a:rPr>
              <a:t>KETUA ZON</a:t>
            </a:r>
            <a:endParaRPr lang="ms-MY" sz="1100" b="1" dirty="0">
              <a:solidFill>
                <a:schemeClr val="tx1"/>
              </a:solidFill>
              <a:cs typeface="Andalus" panose="02020603050405020304" pitchFamily="18" charset="-78"/>
            </a:endParaRPr>
          </a:p>
          <a:p>
            <a:pPr algn="ctr">
              <a:defRPr/>
            </a:pPr>
            <a:r>
              <a:rPr lang="ms-MY" sz="1100" dirty="0" smtClean="0">
                <a:solidFill>
                  <a:schemeClr val="tx1"/>
                </a:solidFill>
                <a:cs typeface="Andalus" panose="02020603050405020304" pitchFamily="18" charset="-78"/>
              </a:rPr>
              <a:t>(</a:t>
            </a:r>
            <a:r>
              <a:rPr lang="ms-MY" sz="1100" b="1" dirty="0" smtClean="0">
                <a:solidFill>
                  <a:schemeClr val="tx1"/>
                </a:solidFill>
                <a:cs typeface="Andalus" panose="02020603050405020304" pitchFamily="18" charset="-78"/>
              </a:rPr>
              <a:t>EN. KAMRAN BIN MOHAMAD</a:t>
            </a:r>
            <a:r>
              <a:rPr lang="ms-MY" sz="1100" dirty="0" smtClean="0">
                <a:solidFill>
                  <a:schemeClr val="tx1"/>
                </a:solidFill>
                <a:cs typeface="Andalus" panose="02020603050405020304" pitchFamily="18" charset="-78"/>
              </a:rPr>
              <a:t>)</a:t>
            </a:r>
            <a:endParaRPr lang="ms-MY" sz="1100" dirty="0">
              <a:solidFill>
                <a:schemeClr val="tx1"/>
              </a:solidFill>
              <a:cs typeface="Andalus" panose="02020603050405020304" pitchFamily="18" charset="-78"/>
            </a:endParaRPr>
          </a:p>
          <a:p>
            <a:pPr algn="ctr">
              <a:defRPr/>
            </a:pPr>
            <a:endParaRPr lang="ms-MY" sz="11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43438" y="2564904"/>
            <a:ext cx="4388802" cy="4266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dirty="0" smtClean="0">
                <a:solidFill>
                  <a:schemeClr val="tx1"/>
                </a:solidFill>
                <a:latin typeface="+mj-lt"/>
                <a:cs typeface="Andalus" panose="02020603050405020304" pitchFamily="18" charset="-78"/>
              </a:rPr>
              <a:t>Penolong Ketua Zon </a:t>
            </a:r>
          </a:p>
          <a:p>
            <a:pPr algn="ctr">
              <a:defRPr/>
            </a:pPr>
            <a:r>
              <a:rPr lang="ms-MY" sz="1100" b="1" dirty="0" smtClean="0">
                <a:solidFill>
                  <a:schemeClr val="tx1"/>
                </a:solidFill>
                <a:cs typeface="Andalus" panose="02020603050405020304" pitchFamily="18" charset="-78"/>
              </a:rPr>
              <a:t>(PN. NORAZANA BINTI  MOHD NOR</a:t>
            </a:r>
            <a:r>
              <a:rPr lang="ms-MY" sz="11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1491309" y="4828324"/>
            <a:ext cx="0" cy="223121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595370" y="3103641"/>
            <a:ext cx="0" cy="1333471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236" name="AutoShape 14" descr="Nor Kamsiah Jaapar's profile photo"/>
          <p:cNvSpPr>
            <a:spLocks noChangeAspect="1" noChangeArrowheads="1"/>
          </p:cNvSpPr>
          <p:nvPr/>
        </p:nvSpPr>
        <p:spPr bwMode="auto">
          <a:xfrm>
            <a:off x="155576" y="-144461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59" tIns="43630" rIns="87259" bIns="43630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>
                <a:solidFill>
                  <a:schemeClr val="tx2"/>
                </a:solidFill>
                <a:latin typeface="Franklin Gothic Medium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2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32D2E"/>
              </a:buClr>
              <a:buFont typeface="Wingdings" pitchFamily="2" charset="2"/>
              <a:buChar char="§"/>
              <a:defRPr sz="1600">
                <a:solidFill>
                  <a:schemeClr val="tx2"/>
                </a:solidFill>
                <a:latin typeface="Franklin Gothic Medium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AA33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Franklin Gothic Medium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ms-MY" altLang="en-US" sz="17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37" name="AutoShape 18" descr="Nor Kamsiah Jaapar's profile photo"/>
          <p:cNvSpPr>
            <a:spLocks noChangeAspect="1" noChangeArrowheads="1"/>
          </p:cNvSpPr>
          <p:nvPr/>
        </p:nvSpPr>
        <p:spPr bwMode="auto">
          <a:xfrm>
            <a:off x="307976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59" tIns="43630" rIns="87259" bIns="43630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>
                <a:solidFill>
                  <a:schemeClr val="tx2"/>
                </a:solidFill>
                <a:latin typeface="Franklin Gothic Medium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2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32D2E"/>
              </a:buClr>
              <a:buFont typeface="Wingdings" pitchFamily="2" charset="2"/>
              <a:buChar char="§"/>
              <a:defRPr sz="1600">
                <a:solidFill>
                  <a:schemeClr val="tx2"/>
                </a:solidFill>
                <a:latin typeface="Franklin Gothic Medium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AA33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Franklin Gothic Medium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ms-MY" altLang="en-US" sz="17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38" name="AutoShape 20" descr="Nor Kamsiah Jaapar's profile photo"/>
          <p:cNvSpPr>
            <a:spLocks noChangeAspect="1" noChangeArrowheads="1"/>
          </p:cNvSpPr>
          <p:nvPr/>
        </p:nvSpPr>
        <p:spPr bwMode="auto">
          <a:xfrm>
            <a:off x="460376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59" tIns="43630" rIns="87259" bIns="43630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>
                <a:solidFill>
                  <a:schemeClr val="tx2"/>
                </a:solidFill>
                <a:latin typeface="Franklin Gothic Medium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2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32D2E"/>
              </a:buClr>
              <a:buFont typeface="Wingdings" pitchFamily="2" charset="2"/>
              <a:buChar char="§"/>
              <a:defRPr sz="1600">
                <a:solidFill>
                  <a:schemeClr val="tx2"/>
                </a:solidFill>
                <a:latin typeface="Franklin Gothic Medium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AA33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Franklin Gothic Medium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ms-MY" altLang="en-US" sz="17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169313"/>
            <a:ext cx="8382000" cy="5524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ms-MY" sz="2200" dirty="0">
                <a:solidFill>
                  <a:schemeClr val="accent4">
                    <a:lumMod val="50000"/>
                  </a:schemeClr>
                </a:solidFill>
                <a:latin typeface="Cooper Black" panose="0208090404030B020404" pitchFamily="18" charset="0"/>
                <a:cs typeface="Arial" pitchFamily="34" charset="0"/>
              </a:rPr>
              <a:t>CARTA </a:t>
            </a:r>
            <a:r>
              <a:rPr lang="ms-MY" sz="2200" dirty="0" smtClean="0">
                <a:solidFill>
                  <a:schemeClr val="accent4">
                    <a:lumMod val="50000"/>
                  </a:schemeClr>
                </a:solidFill>
                <a:latin typeface="Cooper Black" panose="0208090404030B020404" pitchFamily="18" charset="0"/>
                <a:cs typeface="Arial" pitchFamily="34" charset="0"/>
              </a:rPr>
              <a:t>ORGANISASI  EKSA</a:t>
            </a:r>
            <a:r>
              <a:rPr lang="ms-MY" sz="2300" dirty="0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ms-MY" sz="2300" dirty="0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ms-MY" sz="1600" dirty="0" smtClean="0">
                <a:latin typeface="Cambria" panose="02040503050406030204" pitchFamily="18" charset="0"/>
                <a:cs typeface="Arial" pitchFamily="34" charset="0"/>
              </a:rPr>
              <a:t>ZON </a:t>
            </a:r>
            <a:r>
              <a:rPr lang="ms-MY" sz="1600" dirty="0" smtClean="0">
                <a:latin typeface="Cambria" panose="02040503050406030204" pitchFamily="18" charset="0"/>
                <a:cs typeface="Arial" pitchFamily="34" charset="0"/>
              </a:rPr>
              <a:t>INSTRUKSIONAL</a:t>
            </a:r>
            <a:endParaRPr lang="ms-MY" sz="1600" dirty="0">
              <a:latin typeface="Cambria" panose="020405030504060302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059261" y="5765818"/>
            <a:ext cx="864096" cy="457444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800" dirty="0">
                <a:solidFill>
                  <a:schemeClr val="tx1"/>
                </a:solidFill>
                <a:latin typeface="+mj-lt"/>
                <a:cs typeface="Andalus" panose="02020603050405020304" pitchFamily="18" charset="-78"/>
              </a:rPr>
              <a:t>EN. KAMRAN BIN MOHAMAD</a:t>
            </a:r>
            <a:endParaRPr lang="ms-MY" sz="800" dirty="0">
              <a:solidFill>
                <a:schemeClr val="tx1"/>
              </a:solidFill>
              <a:latin typeface="+mj-lt"/>
              <a:cs typeface="Andalus" panose="02020603050405020304" pitchFamily="18" charset="-78"/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>
            <a:off x="2411760" y="4867354"/>
            <a:ext cx="0" cy="223121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275856" y="4862411"/>
            <a:ext cx="0" cy="223121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212173" y="4864279"/>
            <a:ext cx="0" cy="223121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5138214" y="4834731"/>
            <a:ext cx="0" cy="223121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6013399" y="4844378"/>
            <a:ext cx="0" cy="223121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246701" y="764704"/>
            <a:ext cx="613331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4246701" y="1916832"/>
            <a:ext cx="613331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694973" y="3387614"/>
            <a:ext cx="613331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1835696" y="3387614"/>
            <a:ext cx="613331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557604" y="4082454"/>
            <a:ext cx="3222308" cy="4266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dirty="0" smtClean="0">
                <a:solidFill>
                  <a:schemeClr val="tx1"/>
                </a:solidFill>
                <a:cs typeface="Andalus" panose="02020603050405020304" pitchFamily="18" charset="-78"/>
              </a:rPr>
              <a:t>Penolong Setiausaha</a:t>
            </a:r>
            <a:endParaRPr lang="ms-MY" sz="1100" dirty="0">
              <a:solidFill>
                <a:schemeClr val="tx1"/>
              </a:solidFill>
              <a:cs typeface="Andalus" panose="02020603050405020304" pitchFamily="18" charset="-78"/>
            </a:endParaRPr>
          </a:p>
          <a:p>
            <a:pPr algn="ctr">
              <a:defRPr/>
            </a:pPr>
            <a:r>
              <a:rPr lang="ms-MY" sz="11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ms-MY" sz="1100" b="1" dirty="0" smtClean="0">
                <a:solidFill>
                  <a:schemeClr val="tx1"/>
                </a:solidFill>
                <a:cs typeface="Andalus" panose="02020603050405020304" pitchFamily="18" charset="-78"/>
              </a:rPr>
              <a:t>DR. </a:t>
            </a:r>
            <a:r>
              <a:rPr lang="en-MY" sz="1100" b="1" dirty="0" smtClean="0"/>
              <a:t>SATHIYABAMA A/PSUPRAMMANIAM</a:t>
            </a:r>
            <a:r>
              <a:rPr lang="ms-MY" sz="11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6894889" y="4867353"/>
            <a:ext cx="0" cy="223121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486665" y="4834731"/>
            <a:ext cx="6344328" cy="37327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1184643" y="5082099"/>
            <a:ext cx="613331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6644125" y="5082099"/>
            <a:ext cx="613331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5734691" y="5059730"/>
            <a:ext cx="613331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852021" y="5067499"/>
            <a:ext cx="613331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3894720" y="5085943"/>
            <a:ext cx="613331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2979381" y="5085943"/>
            <a:ext cx="613331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2105094" y="5070507"/>
            <a:ext cx="613331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7524328" y="5085943"/>
            <a:ext cx="613331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2771800" y="5766928"/>
            <a:ext cx="1080120" cy="457444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800" dirty="0">
                <a:solidFill>
                  <a:schemeClr val="tx1"/>
                </a:solidFill>
                <a:cs typeface="Andalus" panose="02020603050405020304" pitchFamily="18" charset="-78"/>
              </a:rPr>
              <a:t>PN. NORAZANA BINTI  </a:t>
            </a:r>
            <a:endParaRPr lang="ms-MY" sz="800" dirty="0" smtClean="0">
              <a:solidFill>
                <a:schemeClr val="tx1"/>
              </a:solidFill>
              <a:cs typeface="Andalus" panose="02020603050405020304" pitchFamily="18" charset="-78"/>
            </a:endParaRPr>
          </a:p>
          <a:p>
            <a:pPr algn="ctr">
              <a:defRPr/>
            </a:pPr>
            <a:r>
              <a:rPr lang="ms-MY" sz="800" dirty="0" smtClean="0">
                <a:solidFill>
                  <a:schemeClr val="tx1"/>
                </a:solidFill>
                <a:cs typeface="Andalus" panose="02020603050405020304" pitchFamily="18" charset="-78"/>
              </a:rPr>
              <a:t>MOHD </a:t>
            </a:r>
            <a:r>
              <a:rPr lang="ms-MY" sz="800" dirty="0">
                <a:solidFill>
                  <a:schemeClr val="tx1"/>
                </a:solidFill>
                <a:cs typeface="Andalus" panose="02020603050405020304" pitchFamily="18" charset="-78"/>
              </a:rPr>
              <a:t>NOR</a:t>
            </a:r>
            <a:endParaRPr lang="ms-MY" sz="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769337" y="5781380"/>
            <a:ext cx="864096" cy="457444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800" dirty="0" smtClean="0">
                <a:solidFill>
                  <a:schemeClr val="tx1"/>
                </a:solidFill>
                <a:latin typeface="+mj-lt"/>
                <a:cs typeface="Andalus" panose="02020603050405020304" pitchFamily="18" charset="-78"/>
              </a:rPr>
              <a:t>DR.WAHAB</a:t>
            </a:r>
          </a:p>
          <a:p>
            <a:pPr algn="ctr">
              <a:defRPr/>
            </a:pPr>
            <a:r>
              <a:rPr lang="ms-MY" sz="800" dirty="0" smtClean="0">
                <a:solidFill>
                  <a:schemeClr val="tx1"/>
                </a:solidFill>
                <a:latin typeface="+mj-lt"/>
                <a:cs typeface="Andalus" panose="02020603050405020304" pitchFamily="18" charset="-78"/>
              </a:rPr>
              <a:t>BIN</a:t>
            </a:r>
          </a:p>
          <a:p>
            <a:pPr algn="ctr">
              <a:defRPr/>
            </a:pPr>
            <a:r>
              <a:rPr lang="ms-MY" sz="800" dirty="0" smtClean="0">
                <a:solidFill>
                  <a:schemeClr val="tx1"/>
                </a:solidFill>
                <a:latin typeface="+mj-lt"/>
                <a:cs typeface="Andalus" panose="02020603050405020304" pitchFamily="18" charset="-78"/>
              </a:rPr>
              <a:t>MUDA</a:t>
            </a:r>
            <a:endParaRPr lang="ms-MY" sz="800" dirty="0">
              <a:solidFill>
                <a:schemeClr val="tx1"/>
              </a:solidFill>
              <a:latin typeface="+mj-lt"/>
              <a:cs typeface="Andalus" panose="02020603050405020304" pitchFamily="18" charset="-78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508104" y="5780205"/>
            <a:ext cx="1080120" cy="580555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800" dirty="0" smtClean="0">
                <a:solidFill>
                  <a:schemeClr val="tx1"/>
                </a:solidFill>
                <a:cs typeface="Andalus" panose="02020603050405020304" pitchFamily="18" charset="-78"/>
              </a:rPr>
              <a:t>PN.CHE NAZIHA BINTI</a:t>
            </a:r>
          </a:p>
          <a:p>
            <a:pPr algn="ctr">
              <a:defRPr/>
            </a:pPr>
            <a:r>
              <a:rPr lang="ms-MY" sz="800" dirty="0" smtClean="0">
                <a:solidFill>
                  <a:schemeClr val="tx1"/>
                </a:solidFill>
                <a:cs typeface="Andalus" panose="02020603050405020304" pitchFamily="18" charset="-78"/>
              </a:rPr>
              <a:t>CHE YAACOB</a:t>
            </a:r>
            <a:endParaRPr lang="ms-MY" sz="800" dirty="0" smtClean="0">
              <a:solidFill>
                <a:schemeClr val="tx1"/>
              </a:solidFill>
              <a:cs typeface="Andalus" panose="02020603050405020304" pitchFamily="18" charset="-78"/>
            </a:endParaRPr>
          </a:p>
          <a:p>
            <a:pPr algn="ctr">
              <a:defRPr/>
            </a:pPr>
            <a:endParaRPr lang="ms-MY" sz="800" dirty="0">
              <a:solidFill>
                <a:schemeClr val="tx1"/>
              </a:solidFill>
              <a:cs typeface="Andalus" panose="02020603050405020304" pitchFamily="18" charset="-78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716016" y="5756840"/>
            <a:ext cx="975875" cy="457444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800" dirty="0" smtClean="0">
                <a:solidFill>
                  <a:schemeClr val="tx1"/>
                </a:solidFill>
                <a:cs typeface="Andalus" panose="02020603050405020304" pitchFamily="18" charset="-78"/>
              </a:rPr>
              <a:t>EN.W.M. FARID</a:t>
            </a:r>
          </a:p>
          <a:p>
            <a:pPr algn="ctr">
              <a:defRPr/>
            </a:pPr>
            <a:r>
              <a:rPr lang="ms-MY" sz="800" dirty="0" smtClean="0">
                <a:solidFill>
                  <a:schemeClr val="tx1"/>
                </a:solidFill>
                <a:cs typeface="Andalus" panose="02020603050405020304" pitchFamily="18" charset="-78"/>
              </a:rPr>
              <a:t>BIN</a:t>
            </a:r>
          </a:p>
          <a:p>
            <a:pPr algn="ctr">
              <a:defRPr/>
            </a:pPr>
            <a:r>
              <a:rPr lang="ms-MY" sz="800" dirty="0" smtClean="0">
                <a:solidFill>
                  <a:schemeClr val="tx1"/>
                </a:solidFill>
                <a:cs typeface="Andalus" panose="02020603050405020304" pitchFamily="18" charset="-78"/>
              </a:rPr>
              <a:t>W.YUSOF</a:t>
            </a:r>
            <a:endParaRPr lang="ms-MY" sz="800" dirty="0">
              <a:solidFill>
                <a:schemeClr val="tx1"/>
              </a:solidFill>
              <a:cs typeface="Andalus" panose="02020603050405020304" pitchFamily="18" charset="-78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515831" y="5781381"/>
            <a:ext cx="864096" cy="457444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800" dirty="0" smtClean="0">
                <a:solidFill>
                  <a:schemeClr val="tx1"/>
                </a:solidFill>
                <a:cs typeface="Andalus" panose="02020603050405020304" pitchFamily="18" charset="-78"/>
              </a:rPr>
              <a:t>PN. ROHANI BINTI </a:t>
            </a:r>
          </a:p>
          <a:p>
            <a:pPr algn="ctr">
              <a:defRPr/>
            </a:pPr>
            <a:r>
              <a:rPr lang="ms-MY" sz="800" dirty="0" smtClean="0">
                <a:solidFill>
                  <a:schemeClr val="tx1"/>
                </a:solidFill>
                <a:cs typeface="Andalus" panose="02020603050405020304" pitchFamily="18" charset="-78"/>
              </a:rPr>
              <a:t>SADAN</a:t>
            </a:r>
            <a:endParaRPr lang="ms-MY" sz="800" dirty="0">
              <a:solidFill>
                <a:schemeClr val="tx1"/>
              </a:solidFill>
              <a:cs typeface="Andalus" panose="02020603050405020304" pitchFamily="18" charset="-78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398945" y="5756841"/>
            <a:ext cx="864096" cy="457444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800" dirty="0" smtClean="0">
                <a:solidFill>
                  <a:schemeClr val="tx1"/>
                </a:solidFill>
                <a:latin typeface="+mj-lt"/>
                <a:cs typeface="Andalus" panose="02020603050405020304" pitchFamily="18" charset="-78"/>
              </a:rPr>
              <a:t>PN. AZIAH</a:t>
            </a:r>
          </a:p>
          <a:p>
            <a:pPr algn="ctr">
              <a:defRPr/>
            </a:pPr>
            <a:r>
              <a:rPr lang="ms-MY" sz="800" dirty="0" smtClean="0">
                <a:solidFill>
                  <a:schemeClr val="tx1"/>
                </a:solidFill>
                <a:latin typeface="+mj-lt"/>
                <a:cs typeface="Andalus" panose="02020603050405020304" pitchFamily="18" charset="-78"/>
              </a:rPr>
              <a:t>BINTI</a:t>
            </a:r>
          </a:p>
          <a:p>
            <a:pPr algn="ctr">
              <a:defRPr/>
            </a:pPr>
            <a:r>
              <a:rPr lang="ms-MY" sz="800" dirty="0" smtClean="0">
                <a:solidFill>
                  <a:schemeClr val="tx1"/>
                </a:solidFill>
                <a:latin typeface="+mj-lt"/>
                <a:cs typeface="Andalus" panose="02020603050405020304" pitchFamily="18" charset="-78"/>
              </a:rPr>
              <a:t>SAMICHAN</a:t>
            </a:r>
            <a:endParaRPr lang="ms-MY" sz="800" dirty="0">
              <a:solidFill>
                <a:schemeClr val="tx1"/>
              </a:solidFill>
              <a:latin typeface="+mj-lt"/>
              <a:cs typeface="Andalus" panose="02020603050405020304" pitchFamily="18" charset="-78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797975" y="5781379"/>
            <a:ext cx="1117842" cy="457444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800" dirty="0" smtClean="0">
                <a:solidFill>
                  <a:schemeClr val="tx1"/>
                </a:solidFill>
                <a:cs typeface="Andalus" panose="02020603050405020304" pitchFamily="18" charset="-78"/>
              </a:rPr>
              <a:t>EN.TAJULASHIKIN </a:t>
            </a:r>
            <a:r>
              <a:rPr lang="ms-MY" sz="800" dirty="0">
                <a:solidFill>
                  <a:schemeClr val="tx1"/>
                </a:solidFill>
                <a:cs typeface="Andalus" panose="02020603050405020304" pitchFamily="18" charset="-78"/>
              </a:rPr>
              <a:t>BIN </a:t>
            </a:r>
            <a:endParaRPr lang="ms-MY" sz="800" dirty="0" smtClean="0">
              <a:solidFill>
                <a:schemeClr val="tx1"/>
              </a:solidFill>
              <a:cs typeface="Andalus" panose="02020603050405020304" pitchFamily="18" charset="-78"/>
            </a:endParaRPr>
          </a:p>
          <a:p>
            <a:pPr algn="ctr">
              <a:defRPr/>
            </a:pPr>
            <a:r>
              <a:rPr lang="ms-MY" sz="800" dirty="0" smtClean="0">
                <a:solidFill>
                  <a:schemeClr val="tx1"/>
                </a:solidFill>
                <a:cs typeface="Andalus" panose="02020603050405020304" pitchFamily="18" charset="-78"/>
              </a:rPr>
              <a:t>JUMAHAT</a:t>
            </a:r>
            <a:endParaRPr lang="ms-MY" sz="800" dirty="0">
              <a:solidFill>
                <a:schemeClr val="tx1"/>
              </a:solidFill>
              <a:cs typeface="Andalus" panose="02020603050405020304" pitchFamily="18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35896" y="4427820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ms-MY" b="1" dirty="0">
                <a:cs typeface="Andalus" panose="02020603050405020304" pitchFamily="18" charset="-78"/>
              </a:rPr>
              <a:t>Ketua Sub-Zon 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2105094" y="3103641"/>
            <a:ext cx="4933811" cy="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123728" y="3104305"/>
            <a:ext cx="0" cy="252687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20272" y="3104305"/>
            <a:ext cx="0" cy="252687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125" y="5085532"/>
            <a:ext cx="613332" cy="6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3" descr="C:\Users\User\Desktop\Tajulashikin Jumaha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919" y="5083931"/>
            <a:ext cx="621505" cy="650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plus.google.com/u/0/_/focus/photos/public/AIbEiAIAAABECPbo2JqinLna5gEiC3ZjYXJkX3Bob3RvKihjMjM2MmEyZjhiYjE0ZjA5NWZmZTg5Y2UzYjYyOGQyYjBlZGEzZjk2MAGmvIPq40m0w_DHw2OpJDvEQGin4Q?sz=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701" y="764704"/>
            <a:ext cx="605320" cy="66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https://plus.google.com/u/0/_/focus/photos/public/AIbEiAIAAABECPbo2JqinLna5gEiC3ZjYXJkX3Bob3RvKihjMjM2MmEyZjhiYjE0ZjA5NWZmZTg5Y2UzYjYyOGQyYjBlZGEzZjk2MAGmvIPq40m0w_DHw2OpJDvEQGin4Q?sz=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775" y="5085532"/>
            <a:ext cx="605320" cy="66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plus.google.com/u/0/_/focus/photos/public/AIbEiAIAAABECMnu0fOT2dyryAEiC3ZjYXJkX3Bob3RvKig0ZjNlOWFlNjVkZDNjM2NlM2I0ODQyMjJkYWMyYTU3NGY0Y2IwN2I3MAHOOJ_G2gY0Jexgw6_KqPhTIlS5dg?sz=3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573" y="1916832"/>
            <a:ext cx="633459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4" descr="https://plus.google.com/u/0/_/focus/photos/public/AIbEiAIAAABECMnu0fOT2dyryAEiC3ZjYXJkX3Bob3RvKig0ZjNlOWFlNjVkZDNjM2NlM2I0ODQyMjJkYWMyYTU3NGY0Y2IwN2I3MAHOOJ_G2gY0Jexgw6_KqPhTIlS5dg?sz=3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131" y="5096383"/>
            <a:ext cx="59758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plus.google.com/u/0/_/focus/photos/public/AIbEiAIAAABECKCQ9rimqPT8vgEiC3ZjYXJkX3Bob3RvKigxYWM0NjlmMTM0ZDc0ZTc5OTQ4MmU0NzM4MzMzZWFjMmJkMGU5YTMzMAG5u9ybIJ8wdDVB5_gRBc688qaMng?sz=3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777" y="5096383"/>
            <a:ext cx="611417" cy="651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plus.google.com/u/0/_/focus/photos/public/AIbEiAIAAABDCOTo1tyJlrmHHyILdmNhcmRfcGhvdG8qKDg4YmZlMmM3MmQ0MjdlYzQ0YWQwN2YxOWVlNTZlNmNlMzAwNjdiMTkwAYpfFD5JxdKsoNAiAn1Tf1yTyyxW?sz=3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1" y="5076771"/>
            <a:ext cx="631029" cy="63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plus.google.com/u/0/_/focus/photos/public/AIbEiAIAAABECMC7_PnhoL338gEiC3ZjYXJkX3Bob3RvKigyMzlhODIwMDcyOTdjZTMwMGYxNDY3OWJlYWIwYzM3NjViNzFiM2NjMAGA6JF1x1s2dQV18lHCK8IIOHOdVQ?sz=3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690" y="5059730"/>
            <a:ext cx="674283" cy="674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AutoShape 16" descr="https://plus.google.com/u/0/_/focus/photos/private/AIbEiAIAAABDCPOl67eiw8TAKSILdmNhcmRfcGhvdG8qKGYyYzAzZmViZDNkMDY0MWNkMTQ3MjZmM2Q3YjVlZjJiYWJhMzEyMDMwAXUiUG3mMWAwmvnG9ak0eMX1CZc_?sz=32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pic>
        <p:nvPicPr>
          <p:cNvPr id="2066" name="Picture 18" descr="https://plus.google.com/u/0/_/focus/photos/public/AIbEiAIAAABECM6BgrOo6dHbpQEiC3ZjYXJkX3Bob3RvKihhNGFlNmIyZjk3NGFjZjFhMjJhOGY5NjdlMGU4NTZjMmViMjNlNDFjMAHQJQ1LESMC_s7W3KlwcIm-38PeHg?sz=3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193" y="5085531"/>
            <a:ext cx="622268" cy="671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https://plus.google.com/u/0/_/focus/photos/public/AIbEiAIAAABECOWb1fbote7GyAEiC3ZjYXJkX3Bob3RvKig2OTEyMGYxMGY1OWZjMjI3OTk5NDYwMzU4NTQ2Yjc3NDdlNzRkOGFmMAFHvl0algVIIhAPRTAddV-Z6HnQhw?sz=3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778" y="3387614"/>
            <a:ext cx="618525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5" y="3356992"/>
            <a:ext cx="613331" cy="678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903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</TotalTime>
  <Words>79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默认设计模板</vt:lpstr>
      <vt:lpstr>CARTA ORGANISASI  EKSA ZON INSTRUKSIONAL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JABATAN LATIHAN PENTADBIRAN PEJABAT DAN PENGURUSAN KEWANGAN (JL3PKew)</dc:title>
  <dc:creator>Aziyah IAB</dc:creator>
  <cp:lastModifiedBy>User</cp:lastModifiedBy>
  <cp:revision>63</cp:revision>
  <dcterms:created xsi:type="dcterms:W3CDTF">2016-04-18T03:21:53Z</dcterms:created>
  <dcterms:modified xsi:type="dcterms:W3CDTF">2018-01-04T01:04:18Z</dcterms:modified>
</cp:coreProperties>
</file>