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9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3399"/>
    <a:srgbClr val="CCCC00"/>
    <a:srgbClr val="6699FF"/>
    <a:srgbClr val="FFFF00"/>
    <a:srgbClr val="CC9900"/>
    <a:srgbClr val="3399FF"/>
    <a:srgbClr val="99CC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13" autoAdjust="0"/>
    <p:restoredTop sz="94660"/>
  </p:normalViewPr>
  <p:slideViewPr>
    <p:cSldViewPr>
      <p:cViewPr>
        <p:scale>
          <a:sx n="130" d="100"/>
          <a:sy n="130" d="100"/>
        </p:scale>
        <p:origin x="174" y="1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FD692-382E-4ECC-BAC4-D1C1B47A6045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09C0B-0600-4F52-B322-46E17B178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2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09C0B-0600-4F52-B322-46E17B1786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07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09C0B-0600-4F52-B322-46E17B1786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0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1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8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5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9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4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2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8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2ACF-5A14-4BF3-8D3A-B5E849D79C5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B889A-092F-4849-BB2C-A77D0B42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9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10" Type="http://schemas.openxmlformats.org/officeDocument/2006/relationships/image" Target="../media/image9.jp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4495800" y="2187538"/>
            <a:ext cx="0" cy="2508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495800" y="3635338"/>
            <a:ext cx="0" cy="2508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95800" y="4876800"/>
            <a:ext cx="0" cy="2508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28800" y="5105400"/>
            <a:ext cx="0" cy="2042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562600" y="5105400"/>
            <a:ext cx="0" cy="2375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140898" y="5344325"/>
            <a:ext cx="631502" cy="688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102298" y="5354922"/>
            <a:ext cx="631502" cy="688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02098" y="5346443"/>
            <a:ext cx="631502" cy="688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>
            <a:off x="7467600" y="5105400"/>
            <a:ext cx="0" cy="238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199"/>
            <a:ext cx="7315200" cy="914401"/>
          </a:xfrm>
          <a:solidFill>
            <a:srgbClr val="FFFF00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CARTA ORGANISASI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b="1" dirty="0" smtClean="0">
                <a:latin typeface="Arial Narrow" panose="020B0606020202030204" pitchFamily="34" charset="0"/>
                <a:cs typeface="Arial" pitchFamily="34" charset="0"/>
              </a:rPr>
              <a:t>JABATAN LATIHAN PENTADBIRAN PEJABAT DAN PENGURUSAN KEWANGAN</a:t>
            </a:r>
            <a:br>
              <a:rPr lang="en-US" sz="1800" b="1" dirty="0" smtClean="0">
                <a:latin typeface="Arial Narrow" panose="020B0606020202030204" pitchFamily="34" charset="0"/>
                <a:cs typeface="Arial" pitchFamily="34" charset="0"/>
              </a:rPr>
            </a:br>
            <a:r>
              <a:rPr lang="en-US" sz="1800" b="1" dirty="0" smtClean="0">
                <a:latin typeface="Arial Narrow" panose="020B0606020202030204" pitchFamily="34" charset="0"/>
                <a:cs typeface="Arial" pitchFamily="34" charset="0"/>
              </a:rPr>
              <a:t>IAB CAWANGAN GENTING HIGHLANDS</a:t>
            </a:r>
            <a:endParaRPr lang="en-US" sz="18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599" y="6096000"/>
            <a:ext cx="1524001" cy="3924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Pensyarah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Kanan</a:t>
            </a: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Zakiah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Ahmad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73730" y="6096000"/>
            <a:ext cx="1693469" cy="4154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Pensyarah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Kanan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Siti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Anidah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bt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Mahadi</a:t>
            </a:r>
            <a:endParaRPr lang="en-US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9400" y="6089303"/>
            <a:ext cx="1720893" cy="3924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Pensyarah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Kanan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Thanabal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M.Palanisamy</a:t>
            </a:r>
            <a:endParaRPr lang="en-US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00600" y="6096000"/>
            <a:ext cx="1524000" cy="3924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Pensyarah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Kanan</a:t>
            </a: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Cik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Darliana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bt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Nordin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0057" y="3249052"/>
            <a:ext cx="3664543" cy="4847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Timbalan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Pengarah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IAB </a:t>
            </a:r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Cawangan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Genting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Highlands</a:t>
            </a:r>
          </a:p>
          <a:p>
            <a:pPr lvl="0"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FARIDAH BINTI YAKOB</a:t>
            </a:r>
          </a:p>
          <a:p>
            <a:pPr lvl="0" algn="ctr"/>
            <a:r>
              <a:rPr lang="en-US" sz="500" dirty="0" smtClean="0">
                <a:solidFill>
                  <a:schemeClr val="tx1"/>
                </a:solidFill>
              </a:rPr>
              <a:t> </a:t>
            </a:r>
            <a:endParaRPr lang="en-US" sz="5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828800" y="5105399"/>
            <a:ext cx="563880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utoShape 14" descr="Nor Kamsiah Jaapar's profile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AutoShape 18" descr="Nor Kamsiah Jaapar's profile pho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AutoShape 20" descr="Nor Kamsiah Jaapar's profile phot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29000" y="4629090"/>
            <a:ext cx="208238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Ketua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Jabatan</a:t>
            </a: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PUAN MARIANI BINTI RAHIM</a:t>
            </a:r>
            <a:endParaRPr lang="en-US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0124" y="3889418"/>
            <a:ext cx="686676" cy="686676"/>
          </a:xfrm>
          <a:prstGeom prst="rect">
            <a:avLst/>
          </a:prstGeom>
          <a:noFill/>
          <a:ln w="28575">
            <a:solidFill>
              <a:schemeClr val="tx1">
                <a:alpha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Straight Connector 55"/>
          <p:cNvCxnSpPr/>
          <p:nvPr/>
        </p:nvCxnSpPr>
        <p:spPr>
          <a:xfrm>
            <a:off x="3429000" y="5105400"/>
            <a:ext cx="0" cy="2508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5" b="22688"/>
          <a:stretch/>
        </p:blipFill>
        <p:spPr>
          <a:xfrm>
            <a:off x="4113924" y="1058022"/>
            <a:ext cx="762876" cy="770778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9" name="Picture 38" descr="C:\Documents and Settings\suliman bin melan\My Documents\My Pictures\Timbalan.JPG"/>
          <p:cNvPicPr/>
          <p:nvPr/>
        </p:nvPicPr>
        <p:blipFill rotWithShape="1">
          <a:blip r:embed="rId5" cstate="print"/>
          <a:srcRect b="20766"/>
          <a:stretch/>
        </p:blipFill>
        <p:spPr bwMode="auto">
          <a:xfrm>
            <a:off x="4066315" y="2465949"/>
            <a:ext cx="810485" cy="73445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2" name="Rectangle 51"/>
          <p:cNvSpPr/>
          <p:nvPr/>
        </p:nvSpPr>
        <p:spPr>
          <a:xfrm>
            <a:off x="5235898" y="5334000"/>
            <a:ext cx="631502" cy="688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344402"/>
            <a:ext cx="609600" cy="69323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Picture 2" descr="C:\Users\hp\Downloads\vintique_imag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519" y="5341759"/>
            <a:ext cx="663049" cy="69587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785" y="5334000"/>
            <a:ext cx="676815" cy="71813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333999"/>
            <a:ext cx="602349" cy="68580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7" name="TextBox 46"/>
          <p:cNvSpPr txBox="1"/>
          <p:nvPr/>
        </p:nvSpPr>
        <p:spPr>
          <a:xfrm>
            <a:off x="2667000" y="1877452"/>
            <a:ext cx="3664543" cy="4847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Pengarah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IAB </a:t>
            </a:r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Cawangan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Genting Highlands</a:t>
            </a:r>
          </a:p>
          <a:p>
            <a:pPr lvl="0"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HAJI ABDUL RAZAK BIN MANAF</a:t>
            </a:r>
          </a:p>
          <a:p>
            <a:pPr lvl="0" algn="ctr"/>
            <a:r>
              <a:rPr lang="en-US" sz="500" dirty="0" smtClean="0">
                <a:solidFill>
                  <a:schemeClr val="tx1"/>
                </a:solidFill>
              </a:rPr>
              <a:t> </a:t>
            </a:r>
            <a:endParaRPr lang="en-US" sz="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83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/>
          <p:nvPr/>
        </p:nvCxnSpPr>
        <p:spPr>
          <a:xfrm>
            <a:off x="1676400" y="5066007"/>
            <a:ext cx="0" cy="2804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17525" y="5063889"/>
            <a:ext cx="2075" cy="27909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315200" y="5072716"/>
            <a:ext cx="0" cy="4136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616898" y="5344325"/>
            <a:ext cx="631502" cy="688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797498" y="5354922"/>
            <a:ext cx="631502" cy="688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447800" y="5346443"/>
            <a:ext cx="631502" cy="688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4507768" y="2157267"/>
            <a:ext cx="0" cy="78118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37" idx="0"/>
          </p:cNvCxnSpPr>
          <p:nvPr/>
        </p:nvCxnSpPr>
        <p:spPr>
          <a:xfrm>
            <a:off x="5932649" y="5063889"/>
            <a:ext cx="0" cy="2804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506" y="7937"/>
            <a:ext cx="6522217" cy="914401"/>
          </a:xfr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Blue Ridge SF" pitchFamily="2" charset="0"/>
                <a:cs typeface="Arial" pitchFamily="34" charset="0"/>
              </a:rPr>
              <a:t>CARTA ORGANISASI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b="1" dirty="0" smtClean="0">
                <a:latin typeface="Blue Ridge SF" pitchFamily="2" charset="0"/>
                <a:cs typeface="Arial" pitchFamily="34" charset="0"/>
              </a:rPr>
              <a:t>JABATAN LATIHAN PENTADBIRAN PEJABAT &amp; PENGURUSAN KEWANGAN</a:t>
            </a:r>
            <a:br>
              <a:rPr lang="en-US" sz="1800" b="1" dirty="0" smtClean="0">
                <a:latin typeface="Blue Ridge SF" pitchFamily="2" charset="0"/>
                <a:cs typeface="Arial" pitchFamily="34" charset="0"/>
              </a:rPr>
            </a:br>
            <a:r>
              <a:rPr lang="en-US" sz="1800" b="1" dirty="0" smtClean="0">
                <a:latin typeface="Blue Ridge SF" pitchFamily="2" charset="0"/>
                <a:cs typeface="Arial" pitchFamily="34" charset="0"/>
              </a:rPr>
              <a:t>IAB CAWANGAN GENTING HIGHLANDS</a:t>
            </a:r>
            <a:endParaRPr lang="en-US" sz="1800" b="1" dirty="0">
              <a:latin typeface="Blue Ridge SF" pitchFamily="2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6056776"/>
            <a:ext cx="1524001" cy="55399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Pensyarah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Kanan</a:t>
            </a: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Zakiah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bint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Ahmad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0" y="6060319"/>
            <a:ext cx="1143000" cy="71558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Pensyarah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Kanan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Siti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Anidah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binti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Mahadi</a:t>
            </a:r>
            <a:endParaRPr lang="en-US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13307" y="6031191"/>
            <a:ext cx="1339893" cy="6924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Pensyarah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Kanan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Thanabal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M.Palanisamy</a:t>
            </a:r>
            <a:endParaRPr lang="en-US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79605" y="6060319"/>
            <a:ext cx="1149595" cy="6924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Pensyarah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Kanan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Cik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Darliana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bt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latin typeface="Arial" pitchFamily="34" charset="0"/>
                <a:cs typeface="Arial" pitchFamily="34" charset="0"/>
              </a:rPr>
              <a:t>Nordin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9713" y="1828800"/>
            <a:ext cx="3211757" cy="40780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Pengarah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IAB </a:t>
            </a:r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Cawangan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Genting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Highlands</a:t>
            </a:r>
          </a:p>
          <a:p>
            <a:pPr lvl="0"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HAJI ABDUL RAZAK BIN MANAF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7978" y="3096652"/>
            <a:ext cx="3740743" cy="48474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Timbalan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Pengarah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IAB </a:t>
            </a:r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Cawangan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Genting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Highlands</a:t>
            </a:r>
          </a:p>
          <a:p>
            <a:pPr lvl="0"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FARIDAH BINTI YAKOB</a:t>
            </a:r>
          </a:p>
          <a:p>
            <a:pPr lvl="0" algn="ctr"/>
            <a:r>
              <a:rPr lang="en-US" sz="500" dirty="0" smtClean="0">
                <a:solidFill>
                  <a:schemeClr val="tx1"/>
                </a:solidFill>
              </a:rPr>
              <a:t> </a:t>
            </a:r>
            <a:endParaRPr lang="en-US" sz="5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676400" y="5029200"/>
            <a:ext cx="5638800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utoShape 14" descr="Nor Kamsiah Jaapar's profile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AutoShape 18" descr="Nor Kamsiah Jaapar's profile pho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AutoShape 20" descr="Nor Kamsiah Jaapar's profile phot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6757321" y="6054692"/>
            <a:ext cx="1396079" cy="73866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Pegawai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Kanan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Pn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Sherryna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Ong </a:t>
            </a:r>
          </a:p>
          <a:p>
            <a:pPr lvl="0" algn="ctr"/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bt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Abdullah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4546993" y="3523132"/>
            <a:ext cx="0" cy="78118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3266" y="4498207"/>
            <a:ext cx="2082382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Ketua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Jabatan</a:t>
            </a: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PUAN MARIANI BINTI RAHIM</a:t>
            </a:r>
            <a:endParaRPr lang="en-US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507768" y="4876179"/>
            <a:ext cx="0" cy="199647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8368" y="3640957"/>
            <a:ext cx="834107" cy="834107"/>
          </a:xfrm>
          <a:prstGeom prst="rect">
            <a:avLst/>
          </a:prstGeom>
          <a:noFill/>
          <a:ln w="28575">
            <a:solidFill>
              <a:schemeClr val="tx1">
                <a:alpha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Straight Connector 55"/>
          <p:cNvCxnSpPr/>
          <p:nvPr/>
        </p:nvCxnSpPr>
        <p:spPr>
          <a:xfrm>
            <a:off x="3124200" y="5075826"/>
            <a:ext cx="0" cy="2804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5" b="22688"/>
          <a:stretch/>
        </p:blipFill>
        <p:spPr>
          <a:xfrm>
            <a:off x="4113924" y="990600"/>
            <a:ext cx="762876" cy="770778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9" name="Picture 38" descr="C:\Documents and Settings\suliman bin melan\My Documents\My Pictures\Timbalan.JPG"/>
          <p:cNvPicPr/>
          <p:nvPr/>
        </p:nvPicPr>
        <p:blipFill rotWithShape="1">
          <a:blip r:embed="rId5" cstate="print"/>
          <a:srcRect b="20766"/>
          <a:stretch/>
        </p:blipFill>
        <p:spPr bwMode="auto">
          <a:xfrm>
            <a:off x="4114800" y="2362200"/>
            <a:ext cx="814578" cy="72865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2" name="Rectangle 51"/>
          <p:cNvSpPr/>
          <p:nvPr/>
        </p:nvSpPr>
        <p:spPr>
          <a:xfrm>
            <a:off x="4169098" y="5334000"/>
            <a:ext cx="631502" cy="688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5257800"/>
            <a:ext cx="698509" cy="79433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Picture 2" descr="C:\Users\hp\Downloads\vintique_imag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341" y="5301661"/>
            <a:ext cx="740859" cy="74140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85" y="5334000"/>
            <a:ext cx="676815" cy="71813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170" y="5305475"/>
            <a:ext cx="696430" cy="73163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6" name="Rectangle 45"/>
          <p:cNvSpPr/>
          <p:nvPr/>
        </p:nvSpPr>
        <p:spPr>
          <a:xfrm>
            <a:off x="7064698" y="5334000"/>
            <a:ext cx="631502" cy="688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335" y="5293481"/>
            <a:ext cx="680933" cy="72631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54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342</TotalTime>
  <Words>136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CARTA ORGANISASI JABATAN LATIHAN PENTADBIRAN PEJABAT DAN PENGURUSAN KEWANGAN IAB CAWANGAN GENTING HIGHLANDS</vt:lpstr>
      <vt:lpstr>CARTA ORGANISASI JABATAN LATIHAN PENTADBIRAN PEJABAT &amp; PENGURUSAN KEWANGAN IAB CAWANGAN GENTING HIGHLANDS</vt:lpstr>
    </vt:vector>
  </TitlesOfParts>
  <Company>KEMENTERIAN PEAJARAN MALAYSIA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CARTA ORGANISASI JABATAN PENTAKSIRAN PEMIMPIN PENDIDIKAN IAB CAWANGAN GENTING HIGHLANDS</dc:title>
  <dc:creator>DELL TOWER</dc:creator>
  <cp:lastModifiedBy>user</cp:lastModifiedBy>
  <cp:revision>42</cp:revision>
  <cp:lastPrinted>2014-08-29T07:25:57Z</cp:lastPrinted>
  <dcterms:created xsi:type="dcterms:W3CDTF">2014-08-27T12:03:17Z</dcterms:created>
  <dcterms:modified xsi:type="dcterms:W3CDTF">2017-03-10T09:02:43Z</dcterms:modified>
</cp:coreProperties>
</file>